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286" r:id="rId5"/>
    <p:sldId id="323" r:id="rId6"/>
    <p:sldId id="302" r:id="rId7"/>
    <p:sldId id="317" r:id="rId8"/>
    <p:sldId id="303" r:id="rId9"/>
    <p:sldId id="304" r:id="rId10"/>
    <p:sldId id="283" r:id="rId11"/>
    <p:sldId id="289" r:id="rId12"/>
    <p:sldId id="318" r:id="rId13"/>
    <p:sldId id="284" r:id="rId14"/>
    <p:sldId id="314" r:id="rId15"/>
    <p:sldId id="299" r:id="rId16"/>
    <p:sldId id="296" r:id="rId17"/>
    <p:sldId id="297" r:id="rId18"/>
    <p:sldId id="298" r:id="rId19"/>
    <p:sldId id="312" r:id="rId20"/>
    <p:sldId id="310" r:id="rId21"/>
    <p:sldId id="311" r:id="rId22"/>
    <p:sldId id="275" r:id="rId23"/>
    <p:sldId id="320" r:id="rId24"/>
    <p:sldId id="307" r:id="rId25"/>
    <p:sldId id="287" r:id="rId26"/>
    <p:sldId id="319" r:id="rId27"/>
    <p:sldId id="321" r:id="rId28"/>
    <p:sldId id="324" r:id="rId29"/>
    <p:sldId id="322" r:id="rId30"/>
    <p:sldId id="276" r:id="rId31"/>
    <p:sldId id="277" r:id="rId32"/>
  </p:sldIdLst>
  <p:sldSz cx="12188825" cy="6858000"/>
  <p:notesSz cx="6858000" cy="9144000"/>
  <p:defaultTextStyle>
    <a:defPPr rtl="0">
      <a:defRPr lang="tr-T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3" pos="383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a:srgbClr val="3366CC"/>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62" autoAdjust="0"/>
    <p:restoredTop sz="94492" autoAdjust="0"/>
  </p:normalViewPr>
  <p:slideViewPr>
    <p:cSldViewPr>
      <p:cViewPr>
        <p:scale>
          <a:sx n="122" d="100"/>
          <a:sy n="122" d="100"/>
        </p:scale>
        <p:origin x="-114" y="102"/>
      </p:cViewPr>
      <p:guideLst>
        <p:guide orient="horz" pos="2160"/>
        <p:guide pos="3839"/>
      </p:guideLst>
    </p:cSldViewPr>
  </p:slideViewPr>
  <p:notesTextViewPr>
    <p:cViewPr>
      <p:scale>
        <a:sx n="1" d="1"/>
        <a:sy n="1" d="1"/>
      </p:scale>
      <p:origin x="0" y="0"/>
    </p:cViewPr>
  </p:notesTextViewPr>
  <p:notesViewPr>
    <p:cSldViewPr showGuides="1">
      <p:cViewPr varScale="1">
        <p:scale>
          <a:sx n="86" d="100"/>
          <a:sy n="86" d="100"/>
        </p:scale>
        <p:origin x="298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07E25F05-B94D-4113-B2ED-4B2A9A987805}" type="datetime1">
              <a:rPr lang="tr-TR" smtClean="0"/>
              <a:pPr rtl="0"/>
              <a:t>20.12.2019</a:t>
            </a:fld>
            <a:endParaRPr lang="tr-TR" dirty="0"/>
          </a:p>
        </p:txBody>
      </p:sp>
      <p:sp>
        <p:nvSpPr>
          <p:cNvPr id="4" name="Alt 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8E322BB-75AD-4A1E-9661-2724167329F0}" type="slidenum">
              <a:rPr lang="tr-TR" smtClean="0"/>
              <a:pPr rtl="0"/>
              <a:t>‹#›</a:t>
            </a:fld>
            <a:endParaRPr lang="tr-TR" dirty="0"/>
          </a:p>
        </p:txBody>
      </p:sp>
    </p:spTree>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tr-TR" noProof="0" dirty="0"/>
          </a:p>
        </p:txBody>
      </p:sp>
      <p:sp>
        <p:nvSpPr>
          <p:cNvPr id="3" name="Tarih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AC21A0F0-5352-47DD-B9BB-B10B03FDF41A}" type="datetime1">
              <a:rPr lang="tr-TR" noProof="0" smtClean="0"/>
              <a:pPr rtl="0"/>
              <a:t>20.12.2019</a:t>
            </a:fld>
            <a:endParaRPr lang="tr-TR" noProof="0" dirty="0"/>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tr-TR" noProof="0" dirty="0"/>
          </a:p>
        </p:txBody>
      </p:sp>
      <p:sp>
        <p:nvSpPr>
          <p:cNvPr id="5" name="Notlar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tr-TR" noProof="0" dirty="0" smtClean="0"/>
              <a:t>Asıl metin stillerini düzenlemek için tıklayın</a:t>
            </a:r>
          </a:p>
          <a:p>
            <a:pPr lvl="1" rtl="0"/>
            <a:r>
              <a:rPr lang="tr-TR" noProof="0" dirty="0" smtClean="0"/>
              <a:t>İkinci düzey</a:t>
            </a:r>
          </a:p>
          <a:p>
            <a:pPr lvl="2" rtl="0"/>
            <a:r>
              <a:rPr lang="tr-TR" noProof="0" dirty="0" smtClean="0"/>
              <a:t>Üçüncü düzey</a:t>
            </a:r>
          </a:p>
          <a:p>
            <a:pPr lvl="3" rtl="0"/>
            <a:r>
              <a:rPr lang="tr-TR" noProof="0" dirty="0" smtClean="0"/>
              <a:t>Dördüncü düzey</a:t>
            </a:r>
          </a:p>
          <a:p>
            <a:pPr lvl="4" rtl="0"/>
            <a:r>
              <a:rPr lang="tr-TR" noProof="0" dirty="0" smtClean="0"/>
              <a:t>Beşinci düzey</a:t>
            </a:r>
            <a:endParaRPr lang="tr-TR" noProof="0" dirty="0"/>
          </a:p>
        </p:txBody>
      </p:sp>
      <p:sp>
        <p:nvSpPr>
          <p:cNvPr id="6" name="Alt 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tr-TR" noProof="0"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B045B7DE-1198-4F2F-B574-CA8CAE341642}" type="slidenum">
              <a:rPr lang="tr-TR" noProof="0" smtClean="0"/>
              <a:pPr rtl="0"/>
              <a:t>‹#›</a:t>
            </a:fld>
            <a:endParaRPr lang="tr-TR" noProof="0" dirty="0"/>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hf hdr="0" ftr="0" dt="0"/>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7" name="kareler"/>
          <p:cNvGrpSpPr/>
          <p:nvPr/>
        </p:nvGrpSpPr>
        <p:grpSpPr>
          <a:xfrm>
            <a:off x="0" y="1135743"/>
            <a:ext cx="1622332" cy="799981"/>
            <a:chOff x="0" y="452558"/>
            <a:chExt cx="914400" cy="524182"/>
          </a:xfrm>
        </p:grpSpPr>
        <p:sp>
          <p:nvSpPr>
            <p:cNvPr id="8" name="Yuvarlatılmış Dikdörtgen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
          <p:nvSpPr>
            <p:cNvPr id="9" name="Yuvarlatılmış Dikdörtgen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
          <p:nvSpPr>
            <p:cNvPr id="10" name="Aynı Yanın Köşesi Yuvarlatılmış Dikdörtgen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grpSp>
      <p:sp>
        <p:nvSpPr>
          <p:cNvPr id="2" name="Başlık 1"/>
          <p:cNvSpPr>
            <a:spLocks noGrp="1"/>
          </p:cNvSpPr>
          <p:nvPr>
            <p:ph type="ctrTitle"/>
          </p:nvPr>
        </p:nvSpPr>
        <p:spPr>
          <a:xfrm>
            <a:off x="1828324" y="362396"/>
            <a:ext cx="9141619" cy="1676400"/>
          </a:xfrm>
        </p:spPr>
        <p:txBody>
          <a:bodyPr rtlCol="0">
            <a:noAutofit/>
          </a:bodyPr>
          <a:lstStyle>
            <a:lvl1pPr>
              <a:lnSpc>
                <a:spcPct val="90000"/>
              </a:lnSpc>
              <a:defRPr sz="6000"/>
            </a:lvl1pPr>
          </a:lstStyle>
          <a:p>
            <a:pPr rtl="0"/>
            <a:r>
              <a:rPr lang="tr-TR" noProof="0" smtClean="0"/>
              <a:t>Asıl başlık stili için tıklatın</a:t>
            </a:r>
            <a:endParaRPr lang="tr-TR" noProof="0" dirty="0"/>
          </a:p>
        </p:txBody>
      </p:sp>
      <p:sp>
        <p:nvSpPr>
          <p:cNvPr id="3" name="Alt Başlık 2"/>
          <p:cNvSpPr>
            <a:spLocks noGrp="1"/>
          </p:cNvSpPr>
          <p:nvPr>
            <p:ph type="subTitle" idx="1"/>
          </p:nvPr>
        </p:nvSpPr>
        <p:spPr>
          <a:xfrm>
            <a:off x="1828324" y="2089595"/>
            <a:ext cx="9141619" cy="886344"/>
          </a:xfrm>
        </p:spPr>
        <p:txBody>
          <a:bodyPr rtlCol="0">
            <a:normAutofit/>
          </a:bodyPr>
          <a:lstStyle>
            <a:lvl1pPr marL="0" indent="0" algn="l">
              <a:buNone/>
              <a:defRPr sz="2800">
                <a:solidFill>
                  <a:schemeClr val="accent1">
                    <a:lumMod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pPr rtl="0"/>
            <a:r>
              <a:rPr lang="tr-TR" noProof="0" smtClean="0"/>
              <a:t>Asıl alt başlık stilini düzenlemek için tıklatın</a:t>
            </a:r>
            <a:endParaRPr lang="tr-TR" noProof="0" dirty="0"/>
          </a:p>
        </p:txBody>
      </p:sp>
      <p:sp>
        <p:nvSpPr>
          <p:cNvPr id="5" name="Alt Bilgi Yer Tutucusu 4"/>
          <p:cNvSpPr>
            <a:spLocks noGrp="1"/>
          </p:cNvSpPr>
          <p:nvPr>
            <p:ph type="ftr" sz="quarter" idx="11"/>
          </p:nvPr>
        </p:nvSpPr>
        <p:spPr/>
        <p:txBody>
          <a:bodyPr rtlCol="0"/>
          <a:lstStyle/>
          <a:p>
            <a:pPr rtl="0"/>
            <a:r>
              <a:rPr lang="tr-TR" noProof="0" dirty="0" smtClean="0"/>
              <a:t>Alt bilgi ekleme</a:t>
            </a:r>
            <a:endParaRPr lang="tr-TR" noProof="0" dirty="0"/>
          </a:p>
        </p:txBody>
      </p:sp>
      <p:sp>
        <p:nvSpPr>
          <p:cNvPr id="4" name="Tarih Yer Tutucusu 3"/>
          <p:cNvSpPr>
            <a:spLocks noGrp="1"/>
          </p:cNvSpPr>
          <p:nvPr>
            <p:ph type="dt" sz="half" idx="10"/>
          </p:nvPr>
        </p:nvSpPr>
        <p:spPr/>
        <p:txBody>
          <a:bodyPr rtlCol="0"/>
          <a:lstStyle/>
          <a:p>
            <a:pPr rtl="0"/>
            <a:fld id="{36E05732-3B1E-42D2-8293-745841F47E2C}" type="datetime1">
              <a:rPr lang="tr-TR" noProof="0" smtClean="0"/>
              <a:pPr rtl="0"/>
              <a:t>20.12.2019</a:t>
            </a:fld>
            <a:endParaRPr lang="tr-TR" noProof="0" dirty="0"/>
          </a:p>
        </p:txBody>
      </p:sp>
      <p:sp>
        <p:nvSpPr>
          <p:cNvPr id="6" name="Slayt Numarası Yer Tutucusu 5"/>
          <p:cNvSpPr>
            <a:spLocks noGrp="1"/>
          </p:cNvSpPr>
          <p:nvPr>
            <p:ph type="sldNum" sz="quarter" idx="12"/>
          </p:nvPr>
        </p:nvSpPr>
        <p:spPr/>
        <p:txBody>
          <a:bodyPr rtlCol="0"/>
          <a:lstStyle/>
          <a:p>
            <a:pPr rtl="0"/>
            <a:fld id="{34C99D79-8A4B-4031-B1E0-AF26F8EDF2BC}" type="slidenum">
              <a:rPr lang="tr-TR" noProof="0" smtClean="0"/>
              <a:pPr rtl="0"/>
              <a:t>‹#›</a:t>
            </a:fld>
            <a:endParaRPr lang="tr-TR" noProof="0" dirty="0"/>
          </a:p>
        </p:txBody>
      </p:sp>
    </p:spTree>
    <p:extLst>
      <p:ext uri="{BB962C8B-B14F-4D97-AF65-F5344CB8AC3E}">
        <p14:creationId xmlns:p14="http://schemas.microsoft.com/office/powerpoint/2010/main" val="38875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smtClean="0"/>
              <a:t>Asıl başlık stili için tıklatın</a:t>
            </a:r>
            <a:endParaRPr lang="tr-TR" noProof="0" dirty="0"/>
          </a:p>
        </p:txBody>
      </p:sp>
      <p:sp>
        <p:nvSpPr>
          <p:cNvPr id="3" name="Dikey Metin Yer Tutucusu 2"/>
          <p:cNvSpPr>
            <a:spLocks noGrp="1"/>
          </p:cNvSpPr>
          <p:nvPr>
            <p:ph type="body" orient="vert" idx="1"/>
          </p:nvPr>
        </p:nvSpPr>
        <p:spPr/>
        <p:txBody>
          <a:bodyPr vert="eaVert" rtlCol="0"/>
          <a:lstStyle>
            <a:lvl5pPr>
              <a:defRPr/>
            </a:lvl5pPr>
            <a:lvl6pPr>
              <a:defRPr/>
            </a:lvl6pPr>
            <a:lvl7pPr>
              <a:defRPr/>
            </a:lvl7pPr>
            <a:lvl8pPr>
              <a:defRPr baseline="0"/>
            </a:lvl8pPr>
            <a:lvl9pPr>
              <a:defRPr baseline="0"/>
            </a:lvl9pPr>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5" name="Alt Bilgi Yer Tutucusu 4"/>
          <p:cNvSpPr>
            <a:spLocks noGrp="1"/>
          </p:cNvSpPr>
          <p:nvPr>
            <p:ph type="ftr" sz="quarter" idx="11"/>
          </p:nvPr>
        </p:nvSpPr>
        <p:spPr/>
        <p:txBody>
          <a:bodyPr rtlCol="0"/>
          <a:lstStyle/>
          <a:p>
            <a:pPr rtl="0"/>
            <a:r>
              <a:rPr lang="tr-TR" noProof="0" dirty="0" smtClean="0"/>
              <a:t>Alt bilgi ekleme</a:t>
            </a:r>
            <a:endParaRPr lang="tr-TR" noProof="0" dirty="0"/>
          </a:p>
        </p:txBody>
      </p:sp>
      <p:sp>
        <p:nvSpPr>
          <p:cNvPr id="4" name="Tarih Yer Tutucusu 3"/>
          <p:cNvSpPr>
            <a:spLocks noGrp="1"/>
          </p:cNvSpPr>
          <p:nvPr>
            <p:ph type="dt" sz="half" idx="10"/>
          </p:nvPr>
        </p:nvSpPr>
        <p:spPr/>
        <p:txBody>
          <a:bodyPr rtlCol="0"/>
          <a:lstStyle/>
          <a:p>
            <a:pPr rtl="0"/>
            <a:fld id="{E13108CE-F3D4-4042-8BDF-1E8C44CF6BB4}" type="datetime1">
              <a:rPr lang="tr-TR" noProof="0" smtClean="0"/>
              <a:pPr rtl="0"/>
              <a:t>20.12.2019</a:t>
            </a:fld>
            <a:endParaRPr lang="tr-TR" noProof="0" dirty="0"/>
          </a:p>
        </p:txBody>
      </p:sp>
      <p:sp>
        <p:nvSpPr>
          <p:cNvPr id="6" name="Slayt Numarası Yer Tutucusu 5"/>
          <p:cNvSpPr>
            <a:spLocks noGrp="1"/>
          </p:cNvSpPr>
          <p:nvPr>
            <p:ph type="sldNum" sz="quarter" idx="12"/>
          </p:nvPr>
        </p:nvSpPr>
        <p:spPr/>
        <p:txBody>
          <a:bodyPr rtlCol="0"/>
          <a:lstStyle/>
          <a:p>
            <a:pPr rtl="0"/>
            <a:fld id="{34C99D79-8A4B-4031-B1E0-AF26F8EDF2BC}" type="slidenum">
              <a:rPr lang="tr-TR" noProof="0" smtClean="0"/>
              <a:pPr rtl="0"/>
              <a:t>‹#›</a:t>
            </a:fld>
            <a:endParaRPr lang="tr-TR" noProof="0" dirty="0"/>
          </a:p>
        </p:txBody>
      </p:sp>
    </p:spTree>
    <p:extLst>
      <p:ext uri="{BB962C8B-B14F-4D97-AF65-F5344CB8AC3E}">
        <p14:creationId xmlns:p14="http://schemas.microsoft.com/office/powerpoint/2010/main" val="264082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7" name="kareler"/>
          <p:cNvGrpSpPr/>
          <p:nvPr/>
        </p:nvGrpSpPr>
        <p:grpSpPr>
          <a:xfrm rot="5400000">
            <a:off x="9583007" y="233864"/>
            <a:ext cx="1063300" cy="524046"/>
            <a:chOff x="0" y="452558"/>
            <a:chExt cx="914400" cy="524182"/>
          </a:xfrm>
        </p:grpSpPr>
        <p:sp>
          <p:nvSpPr>
            <p:cNvPr id="8" name="Yuvarlatılmış Dikdörtgen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
          <p:nvSpPr>
            <p:cNvPr id="9" name="Yuvarlatılmış Dikdörtgen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
          <p:nvSpPr>
            <p:cNvPr id="10" name="Aynı Yanın Köşesi Yuvarlatılmış Dikdörtgen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grpSp>
      <p:grpSp>
        <p:nvGrpSpPr>
          <p:cNvPr id="15" name="alt grafik"/>
          <p:cNvGrpSpPr/>
          <p:nvPr/>
        </p:nvGrpSpPr>
        <p:grpSpPr>
          <a:xfrm>
            <a:off x="0" y="5395517"/>
            <a:ext cx="12188825" cy="1462483"/>
            <a:chOff x="0" y="4046638"/>
            <a:chExt cx="9144000" cy="1096862"/>
          </a:xfrm>
        </p:grpSpPr>
        <p:sp>
          <p:nvSpPr>
            <p:cNvPr id="16" name="Serbest Form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
          <p:nvSpPr>
            <p:cNvPr id="17" name="Dikdörtgen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tr-TR" noProof="0" dirty="0"/>
            </a:p>
          </p:txBody>
        </p:sp>
      </p:grpSp>
      <p:sp>
        <p:nvSpPr>
          <p:cNvPr id="2" name="Dikey Başlık 1"/>
          <p:cNvSpPr>
            <a:spLocks noGrp="1"/>
          </p:cNvSpPr>
          <p:nvPr>
            <p:ph type="title" orient="vert"/>
          </p:nvPr>
        </p:nvSpPr>
        <p:spPr>
          <a:xfrm>
            <a:off x="9751060" y="1150514"/>
            <a:ext cx="1828324" cy="5021685"/>
          </a:xfrm>
        </p:spPr>
        <p:txBody>
          <a:bodyPr vert="eaVert" rtlCol="0"/>
          <a:lstStyle/>
          <a:p>
            <a:pPr rtl="0"/>
            <a:r>
              <a:rPr lang="tr-TR" noProof="0" smtClean="0"/>
              <a:t>Asıl başlık stili için tıklatın</a:t>
            </a:r>
            <a:endParaRPr lang="tr-TR" noProof="0" dirty="0"/>
          </a:p>
        </p:txBody>
      </p:sp>
      <p:sp>
        <p:nvSpPr>
          <p:cNvPr id="3" name="Dikey Metin Yer Tutucusu 2"/>
          <p:cNvSpPr>
            <a:spLocks noGrp="1"/>
          </p:cNvSpPr>
          <p:nvPr>
            <p:ph type="body" orient="vert" idx="1"/>
          </p:nvPr>
        </p:nvSpPr>
        <p:spPr>
          <a:xfrm>
            <a:off x="1218882" y="1150514"/>
            <a:ext cx="8227457" cy="5021685"/>
          </a:xfrm>
        </p:spPr>
        <p:txBody>
          <a:bodyPr vert="eaVert" rtlCol="0"/>
          <a:lstStyle>
            <a:lvl5pPr>
              <a:defRPr/>
            </a:lvl5pPr>
            <a:lvl6pPr>
              <a:defRPr/>
            </a:lvl6pPr>
            <a:lvl7pPr>
              <a:defRPr/>
            </a:lvl7pPr>
            <a:lvl8pPr>
              <a:defRPr baseline="0"/>
            </a:lvl8pPr>
            <a:lvl9pPr>
              <a:defRPr baseline="0"/>
            </a:lvl9pPr>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5" name="Alt Bilgi Yer Tutucusu 4"/>
          <p:cNvSpPr>
            <a:spLocks noGrp="1"/>
          </p:cNvSpPr>
          <p:nvPr>
            <p:ph type="ftr" sz="quarter" idx="11"/>
          </p:nvPr>
        </p:nvSpPr>
        <p:spPr/>
        <p:txBody>
          <a:bodyPr rtlCol="0"/>
          <a:lstStyle/>
          <a:p>
            <a:pPr rtl="0"/>
            <a:r>
              <a:rPr lang="tr-TR" noProof="0" dirty="0" smtClean="0"/>
              <a:t>Alt bilgi ekleme</a:t>
            </a:r>
            <a:endParaRPr lang="tr-TR" noProof="0" dirty="0"/>
          </a:p>
        </p:txBody>
      </p:sp>
      <p:sp>
        <p:nvSpPr>
          <p:cNvPr id="4" name="Tarih Yer Tutucusu 3"/>
          <p:cNvSpPr>
            <a:spLocks noGrp="1"/>
          </p:cNvSpPr>
          <p:nvPr>
            <p:ph type="dt" sz="half" idx="10"/>
          </p:nvPr>
        </p:nvSpPr>
        <p:spPr/>
        <p:txBody>
          <a:bodyPr rtlCol="0"/>
          <a:lstStyle/>
          <a:p>
            <a:pPr rtl="0"/>
            <a:fld id="{557C1220-9C4B-457F-BE17-29EEFBAA6A43}" type="datetime1">
              <a:rPr lang="tr-TR" noProof="0" smtClean="0"/>
              <a:pPr rtl="0"/>
              <a:t>20.12.2019</a:t>
            </a:fld>
            <a:endParaRPr lang="tr-TR" noProof="0" dirty="0"/>
          </a:p>
        </p:txBody>
      </p:sp>
      <p:sp>
        <p:nvSpPr>
          <p:cNvPr id="6" name="Slayt Numarası Yer Tutucusu 5"/>
          <p:cNvSpPr>
            <a:spLocks noGrp="1"/>
          </p:cNvSpPr>
          <p:nvPr>
            <p:ph type="sldNum" sz="quarter" idx="12"/>
          </p:nvPr>
        </p:nvSpPr>
        <p:spPr/>
        <p:txBody>
          <a:bodyPr rtlCol="0"/>
          <a:lstStyle/>
          <a:p>
            <a:pPr rtl="0"/>
            <a:fld id="{34C99D79-8A4B-4031-B1E0-AF26F8EDF2BC}" type="slidenum">
              <a:rPr lang="tr-TR" noProof="0" smtClean="0"/>
              <a:pPr rtl="0"/>
              <a:t>‹#›</a:t>
            </a:fld>
            <a:endParaRPr lang="tr-TR" noProof="0" dirty="0"/>
          </a:p>
        </p:txBody>
      </p:sp>
    </p:spTree>
    <p:extLst>
      <p:ext uri="{BB962C8B-B14F-4D97-AF65-F5344CB8AC3E}">
        <p14:creationId xmlns:p14="http://schemas.microsoft.com/office/powerpoint/2010/main" val="8164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609441" y="274638"/>
            <a:ext cx="10969943" cy="11430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609441" y="1600201"/>
            <a:ext cx="10969943" cy="4525963"/>
          </a:xfrm>
        </p:spPr>
        <p:txBody>
          <a:bodyPr/>
          <a:lstStyle/>
          <a:p>
            <a:pPr lvl="0"/>
            <a:endParaRPr lang="tr-T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341CF3A7-CB47-4FE7-84C4-C53E79E22EC3}"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smtClean="0"/>
              <a:t>Asıl başlık stili için tıklatın</a:t>
            </a:r>
            <a:endParaRPr lang="tr-TR" noProof="0" dirty="0"/>
          </a:p>
        </p:txBody>
      </p:sp>
      <p:sp>
        <p:nvSpPr>
          <p:cNvPr id="3" name="İçerik Yer Tutucusu 2"/>
          <p:cNvSpPr>
            <a:spLocks noGrp="1"/>
          </p:cNvSpPr>
          <p:nvPr>
            <p:ph idx="1"/>
          </p:nvPr>
        </p:nvSpPr>
        <p:spPr/>
        <p:txBody>
          <a:bodyPr rtlCol="0"/>
          <a:lstStyle>
            <a:lvl5pPr>
              <a:defRPr/>
            </a:lvl5pPr>
            <a:lvl6pPr>
              <a:defRPr/>
            </a:lvl6pPr>
            <a:lvl7pPr>
              <a:defRPr/>
            </a:lvl7pPr>
            <a:lvl8pPr>
              <a:defRPr/>
            </a:lvl8pPr>
            <a:lvl9pPr>
              <a:defRPr/>
            </a:lvl9pPr>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5" name="Alt Bilgi Yer Tutucusu 4"/>
          <p:cNvSpPr>
            <a:spLocks noGrp="1"/>
          </p:cNvSpPr>
          <p:nvPr>
            <p:ph type="ftr" sz="quarter" idx="11"/>
          </p:nvPr>
        </p:nvSpPr>
        <p:spPr/>
        <p:txBody>
          <a:bodyPr rtlCol="0"/>
          <a:lstStyle/>
          <a:p>
            <a:pPr rtl="0"/>
            <a:r>
              <a:rPr lang="tr-TR" noProof="0" dirty="0" smtClean="0"/>
              <a:t>Alt bilgi ekleme</a:t>
            </a:r>
            <a:endParaRPr lang="tr-TR" noProof="0" dirty="0"/>
          </a:p>
        </p:txBody>
      </p:sp>
      <p:sp>
        <p:nvSpPr>
          <p:cNvPr id="4" name="Tarih Yer Tutucusu 3"/>
          <p:cNvSpPr>
            <a:spLocks noGrp="1"/>
          </p:cNvSpPr>
          <p:nvPr>
            <p:ph type="dt" sz="half" idx="10"/>
          </p:nvPr>
        </p:nvSpPr>
        <p:spPr/>
        <p:txBody>
          <a:bodyPr rtlCol="0"/>
          <a:lstStyle/>
          <a:p>
            <a:pPr rtl="0"/>
            <a:fld id="{075F3C46-D9B3-4911-9C8D-635C815FC010}" type="datetime1">
              <a:rPr lang="tr-TR" noProof="0" smtClean="0"/>
              <a:pPr rtl="0"/>
              <a:t>20.12.2019</a:t>
            </a:fld>
            <a:endParaRPr lang="tr-TR" noProof="0" dirty="0"/>
          </a:p>
        </p:txBody>
      </p:sp>
      <p:sp>
        <p:nvSpPr>
          <p:cNvPr id="6" name="Slayt Numarası Yer Tutucusu 5"/>
          <p:cNvSpPr>
            <a:spLocks noGrp="1"/>
          </p:cNvSpPr>
          <p:nvPr>
            <p:ph type="sldNum" sz="quarter" idx="12"/>
          </p:nvPr>
        </p:nvSpPr>
        <p:spPr/>
        <p:txBody>
          <a:bodyPr rtlCol="0"/>
          <a:lstStyle/>
          <a:p>
            <a:pPr rtl="0"/>
            <a:fld id="{34C99D79-8A4B-4031-B1E0-AF26F8EDF2BC}" type="slidenum">
              <a:rPr lang="tr-TR" noProof="0" smtClean="0"/>
              <a:pPr rtl="0"/>
              <a:t>‹#›</a:t>
            </a:fld>
            <a:endParaRPr lang="tr-TR" noProof="0" dirty="0"/>
          </a:p>
        </p:txBody>
      </p:sp>
    </p:spTree>
    <p:extLst>
      <p:ext uri="{BB962C8B-B14F-4D97-AF65-F5344CB8AC3E}">
        <p14:creationId xmlns:p14="http://schemas.microsoft.com/office/powerpoint/2010/main" val="343515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Başlığı">
    <p:spTree>
      <p:nvGrpSpPr>
        <p:cNvPr id="1" name=""/>
        <p:cNvGrpSpPr/>
        <p:nvPr/>
      </p:nvGrpSpPr>
      <p:grpSpPr>
        <a:xfrm>
          <a:off x="0" y="0"/>
          <a:ext cx="0" cy="0"/>
          <a:chOff x="0" y="0"/>
          <a:chExt cx="0" cy="0"/>
        </a:xfrm>
      </p:grpSpPr>
      <p:grpSp>
        <p:nvGrpSpPr>
          <p:cNvPr id="7" name="kareler"/>
          <p:cNvGrpSpPr/>
          <p:nvPr/>
        </p:nvGrpSpPr>
        <p:grpSpPr>
          <a:xfrm>
            <a:off x="0" y="3124415"/>
            <a:ext cx="1622332" cy="805061"/>
            <a:chOff x="0" y="2343311"/>
            <a:chExt cx="1217066" cy="603796"/>
          </a:xfrm>
        </p:grpSpPr>
        <p:sp>
          <p:nvSpPr>
            <p:cNvPr id="8" name="Yuvarlatılmış Dikdörtgen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
          <p:nvSpPr>
            <p:cNvPr id="9" name="Yuvarlatılmış Dikdörtgen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
          <p:nvSpPr>
            <p:cNvPr id="10" name="Aynı Yanın Köşesi Yuvarlatılmış Dikdörtgen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grpSp>
      <p:grpSp>
        <p:nvGrpSpPr>
          <p:cNvPr id="19" name="alt grafik"/>
          <p:cNvGrpSpPr/>
          <p:nvPr/>
        </p:nvGrpSpPr>
        <p:grpSpPr>
          <a:xfrm>
            <a:off x="0" y="5409216"/>
            <a:ext cx="12188825" cy="1462483"/>
            <a:chOff x="0" y="4056912"/>
            <a:chExt cx="9144000" cy="1096862"/>
          </a:xfrm>
        </p:grpSpPr>
        <p:sp>
          <p:nvSpPr>
            <p:cNvPr id="20" name="Serbest Form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
          <p:nvSpPr>
            <p:cNvPr id="21" name="Dikdörtgen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tr-TR" noProof="0" dirty="0"/>
            </a:p>
          </p:txBody>
        </p:sp>
      </p:grpSp>
      <p:sp>
        <p:nvSpPr>
          <p:cNvPr id="2" name="Başlık 1"/>
          <p:cNvSpPr>
            <a:spLocks noGrp="1"/>
          </p:cNvSpPr>
          <p:nvPr>
            <p:ph type="title"/>
          </p:nvPr>
        </p:nvSpPr>
        <p:spPr>
          <a:xfrm>
            <a:off x="1828324" y="1932518"/>
            <a:ext cx="9141619" cy="2105367"/>
          </a:xfrm>
        </p:spPr>
        <p:txBody>
          <a:bodyPr rtlCol="0" anchor="b">
            <a:normAutofit/>
          </a:bodyPr>
          <a:lstStyle>
            <a:lvl1pPr algn="l">
              <a:defRPr sz="6000" b="0" cap="none" baseline="0"/>
            </a:lvl1pPr>
          </a:lstStyle>
          <a:p>
            <a:pPr rtl="0"/>
            <a:r>
              <a:rPr lang="tr-TR" noProof="0" smtClean="0"/>
              <a:t>Asıl başlık stili için tıklatın</a:t>
            </a:r>
            <a:endParaRPr lang="tr-TR" noProof="0" dirty="0"/>
          </a:p>
        </p:txBody>
      </p:sp>
      <p:sp>
        <p:nvSpPr>
          <p:cNvPr id="3" name="Metin Yer Tutucusu 2"/>
          <p:cNvSpPr>
            <a:spLocks noGrp="1"/>
          </p:cNvSpPr>
          <p:nvPr>
            <p:ph type="body" idx="1"/>
          </p:nvPr>
        </p:nvSpPr>
        <p:spPr>
          <a:xfrm>
            <a:off x="1828324" y="4084264"/>
            <a:ext cx="9141619" cy="933297"/>
          </a:xfrm>
        </p:spPr>
        <p:txBody>
          <a:bodyPr rtlCol="0" anchor="t">
            <a:normAutofit/>
          </a:bodyPr>
          <a:lstStyle>
            <a:lvl1pPr marL="0" indent="0">
              <a:buNone/>
              <a:defRPr sz="2800">
                <a:solidFill>
                  <a:schemeClr val="accent1">
                    <a:lumMod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rtl="0"/>
            <a:r>
              <a:rPr lang="tr-TR" noProof="0" smtClean="0"/>
              <a:t>Asıl metin stillerini düzenlemek için tıklatın</a:t>
            </a:r>
          </a:p>
        </p:txBody>
      </p:sp>
      <p:sp>
        <p:nvSpPr>
          <p:cNvPr id="5" name="Alt Bilgi Yer Tutucusu 4"/>
          <p:cNvSpPr>
            <a:spLocks noGrp="1"/>
          </p:cNvSpPr>
          <p:nvPr>
            <p:ph type="ftr" sz="quarter" idx="11"/>
          </p:nvPr>
        </p:nvSpPr>
        <p:spPr/>
        <p:txBody>
          <a:bodyPr rtlCol="0"/>
          <a:lstStyle/>
          <a:p>
            <a:pPr rtl="0"/>
            <a:r>
              <a:rPr lang="tr-TR" noProof="0" dirty="0" smtClean="0"/>
              <a:t>Alt bilgi ekleme</a:t>
            </a:r>
            <a:endParaRPr lang="tr-TR" noProof="0" dirty="0"/>
          </a:p>
        </p:txBody>
      </p:sp>
      <p:sp>
        <p:nvSpPr>
          <p:cNvPr id="4" name="Tarih Yer Tutucusu 3"/>
          <p:cNvSpPr>
            <a:spLocks noGrp="1"/>
          </p:cNvSpPr>
          <p:nvPr>
            <p:ph type="dt" sz="half" idx="10"/>
          </p:nvPr>
        </p:nvSpPr>
        <p:spPr/>
        <p:txBody>
          <a:bodyPr rtlCol="0"/>
          <a:lstStyle/>
          <a:p>
            <a:pPr rtl="0"/>
            <a:fld id="{927D0039-A042-4C8B-8D10-F2A015A11270}" type="datetime1">
              <a:rPr lang="tr-TR" noProof="0" smtClean="0"/>
              <a:pPr rtl="0"/>
              <a:t>20.12.2019</a:t>
            </a:fld>
            <a:endParaRPr lang="tr-TR" noProof="0" dirty="0"/>
          </a:p>
        </p:txBody>
      </p:sp>
      <p:sp>
        <p:nvSpPr>
          <p:cNvPr id="6" name="Slayt Numarası Yer Tutucusu 5"/>
          <p:cNvSpPr>
            <a:spLocks noGrp="1"/>
          </p:cNvSpPr>
          <p:nvPr>
            <p:ph type="sldNum" sz="quarter" idx="12"/>
          </p:nvPr>
        </p:nvSpPr>
        <p:spPr/>
        <p:txBody>
          <a:bodyPr rtlCol="0"/>
          <a:lstStyle/>
          <a:p>
            <a:pPr rtl="0"/>
            <a:fld id="{34C99D79-8A4B-4031-B1E0-AF26F8EDF2BC}" type="slidenum">
              <a:rPr lang="tr-TR" noProof="0" smtClean="0"/>
              <a:pPr rtl="0"/>
              <a:t>‹#›</a:t>
            </a:fld>
            <a:endParaRPr lang="tr-TR" noProof="0" dirty="0"/>
          </a:p>
        </p:txBody>
      </p:sp>
    </p:spTree>
    <p:extLst>
      <p:ext uri="{BB962C8B-B14F-4D97-AF65-F5344CB8AC3E}">
        <p14:creationId xmlns:p14="http://schemas.microsoft.com/office/powerpoint/2010/main" val="143569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141412" y="152400"/>
            <a:ext cx="9751060" cy="1295400"/>
          </a:xfrm>
        </p:spPr>
        <p:txBody>
          <a:bodyPr rtlCol="0"/>
          <a:lstStyle/>
          <a:p>
            <a:pPr rtl="0"/>
            <a:r>
              <a:rPr lang="tr-TR" noProof="0" smtClean="0"/>
              <a:t>Asıl başlık stili için tıklatın</a:t>
            </a:r>
            <a:endParaRPr lang="tr-TR" noProof="0" dirty="0"/>
          </a:p>
        </p:txBody>
      </p:sp>
      <p:sp>
        <p:nvSpPr>
          <p:cNvPr id="3" name="İçerik Yer Tutucusu 2"/>
          <p:cNvSpPr>
            <a:spLocks noGrp="1"/>
          </p:cNvSpPr>
          <p:nvPr>
            <p:ph sz="half" idx="1"/>
          </p:nvPr>
        </p:nvSpPr>
        <p:spPr>
          <a:xfrm>
            <a:off x="1141412" y="1600200"/>
            <a:ext cx="4875530" cy="4572000"/>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4" name="İçerik Yer Tutucusu 3"/>
          <p:cNvSpPr>
            <a:spLocks noGrp="1"/>
          </p:cNvSpPr>
          <p:nvPr>
            <p:ph sz="half" idx="2"/>
          </p:nvPr>
        </p:nvSpPr>
        <p:spPr>
          <a:xfrm>
            <a:off x="6094412" y="1600200"/>
            <a:ext cx="4875530" cy="4572000"/>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6" name="Alt Bilgi Yer Tutucusu 5"/>
          <p:cNvSpPr>
            <a:spLocks noGrp="1"/>
          </p:cNvSpPr>
          <p:nvPr>
            <p:ph type="ftr" sz="quarter" idx="11"/>
          </p:nvPr>
        </p:nvSpPr>
        <p:spPr/>
        <p:txBody>
          <a:bodyPr rtlCol="0"/>
          <a:lstStyle/>
          <a:p>
            <a:pPr rtl="0"/>
            <a:r>
              <a:rPr lang="tr-TR" noProof="0" dirty="0" smtClean="0"/>
              <a:t>Alt bilgi ekleme</a:t>
            </a:r>
            <a:endParaRPr lang="tr-TR" noProof="0" dirty="0"/>
          </a:p>
        </p:txBody>
      </p:sp>
      <p:sp>
        <p:nvSpPr>
          <p:cNvPr id="5" name="Tarih Yer Tutucusu 4"/>
          <p:cNvSpPr>
            <a:spLocks noGrp="1"/>
          </p:cNvSpPr>
          <p:nvPr>
            <p:ph type="dt" sz="half" idx="10"/>
          </p:nvPr>
        </p:nvSpPr>
        <p:spPr/>
        <p:txBody>
          <a:bodyPr rtlCol="0"/>
          <a:lstStyle/>
          <a:p>
            <a:pPr rtl="0"/>
            <a:fld id="{8F738951-360D-479E-840A-4612A8362243}" type="datetime1">
              <a:rPr lang="tr-TR" noProof="0" smtClean="0"/>
              <a:pPr rtl="0"/>
              <a:t>20.12.2019</a:t>
            </a:fld>
            <a:endParaRPr lang="tr-TR" noProof="0" dirty="0"/>
          </a:p>
        </p:txBody>
      </p:sp>
      <p:sp>
        <p:nvSpPr>
          <p:cNvPr id="7" name="Slayt Numarası Yer Tutucusu 6"/>
          <p:cNvSpPr>
            <a:spLocks noGrp="1"/>
          </p:cNvSpPr>
          <p:nvPr>
            <p:ph type="sldNum" sz="quarter" idx="12"/>
          </p:nvPr>
        </p:nvSpPr>
        <p:spPr/>
        <p:txBody>
          <a:bodyPr rtlCol="0"/>
          <a:lstStyle/>
          <a:p>
            <a:pPr rtl="0"/>
            <a:fld id="{34C99D79-8A4B-4031-B1E0-AF26F8EDF2BC}" type="slidenum">
              <a:rPr lang="tr-TR" noProof="0" smtClean="0"/>
              <a:pPr rtl="0"/>
              <a:t>‹#›</a:t>
            </a:fld>
            <a:endParaRPr lang="tr-TR" noProof="0" dirty="0"/>
          </a:p>
        </p:txBody>
      </p:sp>
    </p:spTree>
    <p:extLst>
      <p:ext uri="{BB962C8B-B14F-4D97-AF65-F5344CB8AC3E}">
        <p14:creationId xmlns:p14="http://schemas.microsoft.com/office/powerpoint/2010/main" val="12977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1141412" y="152400"/>
            <a:ext cx="9751060" cy="1295400"/>
          </a:xfrm>
        </p:spPr>
        <p:txBody>
          <a:bodyPr rtlCol="0"/>
          <a:lstStyle>
            <a:lvl1pPr>
              <a:defRPr/>
            </a:lvl1pPr>
          </a:lstStyle>
          <a:p>
            <a:pPr rtl="0"/>
            <a:r>
              <a:rPr lang="tr-TR" noProof="0" smtClean="0"/>
              <a:t>Asıl başlık stili için tıklatın</a:t>
            </a:r>
            <a:endParaRPr lang="tr-TR" noProof="0" dirty="0"/>
          </a:p>
        </p:txBody>
      </p:sp>
      <p:sp>
        <p:nvSpPr>
          <p:cNvPr id="3" name="Metin Yer Tutucusu 2"/>
          <p:cNvSpPr>
            <a:spLocks noGrp="1"/>
          </p:cNvSpPr>
          <p:nvPr>
            <p:ph type="body" idx="1"/>
          </p:nvPr>
        </p:nvSpPr>
        <p:spPr>
          <a:xfrm>
            <a:off x="1141412" y="1524000"/>
            <a:ext cx="4875530" cy="816429"/>
          </a:xfrm>
        </p:spPr>
        <p:txBody>
          <a:bodyPr rtlCol="0"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tr-TR" noProof="0" smtClean="0"/>
              <a:t>Asıl metin stillerini düzenlemek için tıklatın</a:t>
            </a:r>
          </a:p>
        </p:txBody>
      </p:sp>
      <p:sp>
        <p:nvSpPr>
          <p:cNvPr id="4" name="İçerik Yer Tutucusu 3"/>
          <p:cNvSpPr>
            <a:spLocks noGrp="1"/>
          </p:cNvSpPr>
          <p:nvPr>
            <p:ph sz="half" idx="2"/>
          </p:nvPr>
        </p:nvSpPr>
        <p:spPr>
          <a:xfrm>
            <a:off x="1141412" y="2413000"/>
            <a:ext cx="4875530" cy="3759199"/>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5" name="Metin Yer Tutucusu 4"/>
          <p:cNvSpPr>
            <a:spLocks noGrp="1"/>
          </p:cNvSpPr>
          <p:nvPr>
            <p:ph type="body" sz="quarter" idx="3"/>
          </p:nvPr>
        </p:nvSpPr>
        <p:spPr>
          <a:xfrm>
            <a:off x="6094412" y="1524000"/>
            <a:ext cx="4875530" cy="816429"/>
          </a:xfrm>
        </p:spPr>
        <p:txBody>
          <a:bodyPr rtlCol="0"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tr-TR" noProof="0" smtClean="0"/>
              <a:t>Asıl metin stillerini düzenlemek için tıklatın</a:t>
            </a:r>
          </a:p>
        </p:txBody>
      </p:sp>
      <p:sp>
        <p:nvSpPr>
          <p:cNvPr id="6" name="İçerik Yer Tutucusu 5"/>
          <p:cNvSpPr>
            <a:spLocks noGrp="1"/>
          </p:cNvSpPr>
          <p:nvPr>
            <p:ph sz="quarter" idx="4"/>
          </p:nvPr>
        </p:nvSpPr>
        <p:spPr>
          <a:xfrm>
            <a:off x="6094412" y="2413000"/>
            <a:ext cx="4875530" cy="3759199"/>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8" name="Alt Bilgi Yer Tutucusu 7"/>
          <p:cNvSpPr>
            <a:spLocks noGrp="1"/>
          </p:cNvSpPr>
          <p:nvPr>
            <p:ph type="ftr" sz="quarter" idx="11"/>
          </p:nvPr>
        </p:nvSpPr>
        <p:spPr/>
        <p:txBody>
          <a:bodyPr rtlCol="0"/>
          <a:lstStyle/>
          <a:p>
            <a:pPr rtl="0"/>
            <a:r>
              <a:rPr lang="tr-TR" noProof="0" dirty="0" smtClean="0"/>
              <a:t>Alt bilgi ekleme</a:t>
            </a:r>
            <a:endParaRPr lang="tr-TR" noProof="0" dirty="0"/>
          </a:p>
        </p:txBody>
      </p:sp>
      <p:sp>
        <p:nvSpPr>
          <p:cNvPr id="7" name="Tarih Yer Tutucusu 6"/>
          <p:cNvSpPr>
            <a:spLocks noGrp="1"/>
          </p:cNvSpPr>
          <p:nvPr>
            <p:ph type="dt" sz="half" idx="10"/>
          </p:nvPr>
        </p:nvSpPr>
        <p:spPr/>
        <p:txBody>
          <a:bodyPr rtlCol="0"/>
          <a:lstStyle/>
          <a:p>
            <a:pPr rtl="0"/>
            <a:fld id="{31932F44-A6A5-4F46-8341-7E1B0E2A8481}" type="datetime1">
              <a:rPr lang="tr-TR" noProof="0" smtClean="0"/>
              <a:pPr rtl="0"/>
              <a:t>20.12.2019</a:t>
            </a:fld>
            <a:endParaRPr lang="tr-TR" noProof="0" dirty="0"/>
          </a:p>
        </p:txBody>
      </p:sp>
      <p:sp>
        <p:nvSpPr>
          <p:cNvPr id="9" name="Slayt Numarası Yer Tutucusu 8"/>
          <p:cNvSpPr>
            <a:spLocks noGrp="1"/>
          </p:cNvSpPr>
          <p:nvPr>
            <p:ph type="sldNum" sz="quarter" idx="12"/>
          </p:nvPr>
        </p:nvSpPr>
        <p:spPr/>
        <p:txBody>
          <a:bodyPr rtlCol="0"/>
          <a:lstStyle/>
          <a:p>
            <a:pPr rtl="0"/>
            <a:fld id="{34C99D79-8A4B-4031-B1E0-AF26F8EDF2BC}" type="slidenum">
              <a:rPr lang="tr-TR" noProof="0" smtClean="0"/>
              <a:pPr rtl="0"/>
              <a:t>‹#›</a:t>
            </a:fld>
            <a:endParaRPr lang="tr-TR" noProof="0" dirty="0"/>
          </a:p>
        </p:txBody>
      </p:sp>
    </p:spTree>
    <p:extLst>
      <p:ext uri="{BB962C8B-B14F-4D97-AF65-F5344CB8AC3E}">
        <p14:creationId xmlns:p14="http://schemas.microsoft.com/office/powerpoint/2010/main" val="48703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smtClean="0"/>
              <a:t>Asıl başlık stili için tıklatın</a:t>
            </a:r>
            <a:endParaRPr lang="tr-TR" noProof="0" dirty="0"/>
          </a:p>
        </p:txBody>
      </p:sp>
      <p:sp>
        <p:nvSpPr>
          <p:cNvPr id="4" name="Alt Bilgi Yer Tutucusu 3"/>
          <p:cNvSpPr>
            <a:spLocks noGrp="1"/>
          </p:cNvSpPr>
          <p:nvPr>
            <p:ph type="ftr" sz="quarter" idx="11"/>
          </p:nvPr>
        </p:nvSpPr>
        <p:spPr/>
        <p:txBody>
          <a:bodyPr rtlCol="0"/>
          <a:lstStyle/>
          <a:p>
            <a:pPr rtl="0"/>
            <a:r>
              <a:rPr lang="tr-TR" noProof="0" dirty="0" smtClean="0"/>
              <a:t>Alt bilgi ekleme</a:t>
            </a:r>
            <a:endParaRPr lang="tr-TR" noProof="0" dirty="0"/>
          </a:p>
        </p:txBody>
      </p:sp>
      <p:sp>
        <p:nvSpPr>
          <p:cNvPr id="3" name="Tarih Yer Tutucusu 2"/>
          <p:cNvSpPr>
            <a:spLocks noGrp="1"/>
          </p:cNvSpPr>
          <p:nvPr>
            <p:ph type="dt" sz="half" idx="10"/>
          </p:nvPr>
        </p:nvSpPr>
        <p:spPr/>
        <p:txBody>
          <a:bodyPr rtlCol="0"/>
          <a:lstStyle/>
          <a:p>
            <a:pPr rtl="0"/>
            <a:fld id="{46C90A7D-0F5C-4D0A-BF77-0E921404B46C}" type="datetime1">
              <a:rPr lang="tr-TR" noProof="0" smtClean="0"/>
              <a:pPr rtl="0"/>
              <a:t>20.12.2019</a:t>
            </a:fld>
            <a:endParaRPr lang="tr-TR" noProof="0" dirty="0"/>
          </a:p>
        </p:txBody>
      </p:sp>
      <p:sp>
        <p:nvSpPr>
          <p:cNvPr id="5" name="Slayt Numarası Yer Tutucusu 4"/>
          <p:cNvSpPr>
            <a:spLocks noGrp="1"/>
          </p:cNvSpPr>
          <p:nvPr>
            <p:ph type="sldNum" sz="quarter" idx="12"/>
          </p:nvPr>
        </p:nvSpPr>
        <p:spPr/>
        <p:txBody>
          <a:bodyPr rtlCol="0"/>
          <a:lstStyle/>
          <a:p>
            <a:pPr rtl="0"/>
            <a:fld id="{34C99D79-8A4B-4031-B1E0-AF26F8EDF2BC}" type="slidenum">
              <a:rPr lang="tr-TR" noProof="0" smtClean="0"/>
              <a:pPr rtl="0"/>
              <a:t>‹#›</a:t>
            </a:fld>
            <a:endParaRPr lang="tr-TR" noProof="0" dirty="0"/>
          </a:p>
        </p:txBody>
      </p:sp>
    </p:spTree>
    <p:extLst>
      <p:ext uri="{BB962C8B-B14F-4D97-AF65-F5344CB8AC3E}">
        <p14:creationId xmlns:p14="http://schemas.microsoft.com/office/powerpoint/2010/main" val="9690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grpSp>
        <p:nvGrpSpPr>
          <p:cNvPr id="8" name="alt grafik"/>
          <p:cNvGrpSpPr/>
          <p:nvPr/>
        </p:nvGrpSpPr>
        <p:grpSpPr>
          <a:xfrm>
            <a:off x="0" y="5409216"/>
            <a:ext cx="12188825" cy="1462483"/>
            <a:chOff x="0" y="4056912"/>
            <a:chExt cx="9144000" cy="1096862"/>
          </a:xfrm>
        </p:grpSpPr>
        <p:sp>
          <p:nvSpPr>
            <p:cNvPr id="9" name="Serbest Form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
          <p:nvSpPr>
            <p:cNvPr id="10" name="Dikdörtgen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tr-TR" noProof="0" dirty="0"/>
            </a:p>
          </p:txBody>
        </p:sp>
      </p:grpSp>
      <p:sp>
        <p:nvSpPr>
          <p:cNvPr id="3" name="Alt Bilgi Yer Tutucusu 2"/>
          <p:cNvSpPr>
            <a:spLocks noGrp="1"/>
          </p:cNvSpPr>
          <p:nvPr>
            <p:ph type="ftr" sz="quarter" idx="11"/>
          </p:nvPr>
        </p:nvSpPr>
        <p:spPr/>
        <p:txBody>
          <a:bodyPr rtlCol="0"/>
          <a:lstStyle/>
          <a:p>
            <a:pPr rtl="0"/>
            <a:r>
              <a:rPr lang="tr-TR" noProof="0" dirty="0" smtClean="0"/>
              <a:t>Alt bilgi ekleme</a:t>
            </a:r>
            <a:endParaRPr lang="tr-TR" noProof="0" dirty="0"/>
          </a:p>
        </p:txBody>
      </p:sp>
      <p:sp>
        <p:nvSpPr>
          <p:cNvPr id="2" name="Tarih Yer Tutucusu 1"/>
          <p:cNvSpPr>
            <a:spLocks noGrp="1"/>
          </p:cNvSpPr>
          <p:nvPr>
            <p:ph type="dt" sz="half" idx="10"/>
          </p:nvPr>
        </p:nvSpPr>
        <p:spPr/>
        <p:txBody>
          <a:bodyPr rtlCol="0"/>
          <a:lstStyle/>
          <a:p>
            <a:pPr rtl="0"/>
            <a:fld id="{573F3AAB-AC1D-420D-A58A-9565A7479437}" type="datetime1">
              <a:rPr lang="tr-TR" noProof="0" smtClean="0"/>
              <a:pPr rtl="0"/>
              <a:t>20.12.2019</a:t>
            </a:fld>
            <a:endParaRPr lang="tr-TR" noProof="0" dirty="0"/>
          </a:p>
        </p:txBody>
      </p:sp>
      <p:sp>
        <p:nvSpPr>
          <p:cNvPr id="4" name="Slayt Numarası Yer Tutucusu 3"/>
          <p:cNvSpPr>
            <a:spLocks noGrp="1"/>
          </p:cNvSpPr>
          <p:nvPr>
            <p:ph type="sldNum" sz="quarter" idx="12"/>
          </p:nvPr>
        </p:nvSpPr>
        <p:spPr/>
        <p:txBody>
          <a:bodyPr rtlCol="0"/>
          <a:lstStyle/>
          <a:p>
            <a:pPr rtl="0"/>
            <a:fld id="{34C99D79-8A4B-4031-B1E0-AF26F8EDF2BC}" type="slidenum">
              <a:rPr lang="tr-TR" noProof="0" smtClean="0"/>
              <a:pPr rtl="0"/>
              <a:t>‹#›</a:t>
            </a:fld>
            <a:endParaRPr lang="tr-TR" noProof="0" dirty="0"/>
          </a:p>
        </p:txBody>
      </p:sp>
    </p:spTree>
    <p:extLst>
      <p:ext uri="{BB962C8B-B14F-4D97-AF65-F5344CB8AC3E}">
        <p14:creationId xmlns:p14="http://schemas.microsoft.com/office/powerpoint/2010/main" val="222539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chor="b">
            <a:normAutofit/>
          </a:bodyPr>
          <a:lstStyle>
            <a:lvl1pPr algn="l">
              <a:defRPr sz="3600" b="0"/>
            </a:lvl1pPr>
          </a:lstStyle>
          <a:p>
            <a:pPr rtl="0"/>
            <a:r>
              <a:rPr lang="tr-TR" noProof="0" smtClean="0"/>
              <a:t>Asıl başlık stili için tıklatın</a:t>
            </a:r>
            <a:endParaRPr lang="tr-TR" noProof="0" dirty="0"/>
          </a:p>
        </p:txBody>
      </p:sp>
      <p:sp>
        <p:nvSpPr>
          <p:cNvPr id="3" name="İçerik Yer Tutucusu 2"/>
          <p:cNvSpPr>
            <a:spLocks noGrp="1"/>
          </p:cNvSpPr>
          <p:nvPr>
            <p:ph idx="1"/>
          </p:nvPr>
        </p:nvSpPr>
        <p:spPr>
          <a:xfrm>
            <a:off x="4875530" y="1600200"/>
            <a:ext cx="6094413" cy="4572000"/>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4" name="Metin Yer Tutucusu 3"/>
          <p:cNvSpPr>
            <a:spLocks noGrp="1"/>
          </p:cNvSpPr>
          <p:nvPr>
            <p:ph type="body" sz="half" idx="2"/>
          </p:nvPr>
        </p:nvSpPr>
        <p:spPr>
          <a:xfrm>
            <a:off x="1218883" y="1600202"/>
            <a:ext cx="3453500" cy="4571999"/>
          </a:xfrm>
        </p:spPr>
        <p:txBody>
          <a:bodyPr rtlCol="0">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tr-TR" noProof="0" smtClean="0"/>
              <a:t>Asıl metin stillerini düzenlemek için tıklatın</a:t>
            </a:r>
          </a:p>
        </p:txBody>
      </p:sp>
      <p:sp>
        <p:nvSpPr>
          <p:cNvPr id="6" name="Alt Bilgi Yer Tutucusu 5"/>
          <p:cNvSpPr>
            <a:spLocks noGrp="1"/>
          </p:cNvSpPr>
          <p:nvPr>
            <p:ph type="ftr" sz="quarter" idx="11"/>
          </p:nvPr>
        </p:nvSpPr>
        <p:spPr/>
        <p:txBody>
          <a:bodyPr rtlCol="0"/>
          <a:lstStyle/>
          <a:p>
            <a:pPr rtl="0"/>
            <a:r>
              <a:rPr lang="tr-TR" noProof="0" dirty="0" smtClean="0"/>
              <a:t>Alt bilgi ekleme</a:t>
            </a:r>
            <a:endParaRPr lang="tr-TR" noProof="0" dirty="0"/>
          </a:p>
        </p:txBody>
      </p:sp>
      <p:sp>
        <p:nvSpPr>
          <p:cNvPr id="5" name="Tarih Yer Tutucusu 4"/>
          <p:cNvSpPr>
            <a:spLocks noGrp="1"/>
          </p:cNvSpPr>
          <p:nvPr>
            <p:ph type="dt" sz="half" idx="10"/>
          </p:nvPr>
        </p:nvSpPr>
        <p:spPr/>
        <p:txBody>
          <a:bodyPr rtlCol="0"/>
          <a:lstStyle/>
          <a:p>
            <a:pPr rtl="0"/>
            <a:fld id="{F6C2EBF2-4BC4-46AB-8ED0-55269040C187}" type="datetime1">
              <a:rPr lang="tr-TR" noProof="0" smtClean="0"/>
              <a:pPr rtl="0"/>
              <a:t>20.12.2019</a:t>
            </a:fld>
            <a:endParaRPr lang="tr-TR" noProof="0" dirty="0"/>
          </a:p>
        </p:txBody>
      </p:sp>
      <p:sp>
        <p:nvSpPr>
          <p:cNvPr id="7" name="Slayt Numarası Yer Tutucusu 6"/>
          <p:cNvSpPr>
            <a:spLocks noGrp="1"/>
          </p:cNvSpPr>
          <p:nvPr>
            <p:ph type="sldNum" sz="quarter" idx="12"/>
          </p:nvPr>
        </p:nvSpPr>
        <p:spPr/>
        <p:txBody>
          <a:bodyPr rtlCol="0"/>
          <a:lstStyle/>
          <a:p>
            <a:pPr rtl="0"/>
            <a:fld id="{34C99D79-8A4B-4031-B1E0-AF26F8EDF2BC}" type="slidenum">
              <a:rPr lang="tr-TR" noProof="0" smtClean="0"/>
              <a:pPr rtl="0"/>
              <a:t>‹#›</a:t>
            </a:fld>
            <a:endParaRPr lang="tr-TR" noProof="0" dirty="0"/>
          </a:p>
        </p:txBody>
      </p:sp>
    </p:spTree>
    <p:extLst>
      <p:ext uri="{BB962C8B-B14F-4D97-AF65-F5344CB8AC3E}">
        <p14:creationId xmlns:p14="http://schemas.microsoft.com/office/powerpoint/2010/main" val="348396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chor="b">
            <a:normAutofit/>
          </a:bodyPr>
          <a:lstStyle>
            <a:lvl1pPr algn="l">
              <a:defRPr sz="3600" b="0"/>
            </a:lvl1pPr>
          </a:lstStyle>
          <a:p>
            <a:pPr rtl="0"/>
            <a:r>
              <a:rPr lang="tr-TR" noProof="0" smtClean="0"/>
              <a:t>Asıl başlık stili için tıklatın</a:t>
            </a:r>
            <a:endParaRPr lang="tr-TR" noProof="0" dirty="0"/>
          </a:p>
        </p:txBody>
      </p:sp>
      <p:sp>
        <p:nvSpPr>
          <p:cNvPr id="3" name="Resim Yer Tutucusu 2" descr="Resim eklemek için boş yer tutucu. Yer tutucuya tıklayın ve eklemek istediğiniz resmi seçin"/>
          <p:cNvSpPr>
            <a:spLocks noGrp="1"/>
          </p:cNvSpPr>
          <p:nvPr>
            <p:ph type="pic" idx="1"/>
          </p:nvPr>
        </p:nvSpPr>
        <p:spPr>
          <a:xfrm>
            <a:off x="1218887" y="1600200"/>
            <a:ext cx="6703850" cy="3657600"/>
          </a:xfrm>
          <a:prstGeom prst="roundRect">
            <a:avLst>
              <a:gd name="adj" fmla="val 3098"/>
            </a:avLst>
          </a:prstGeom>
        </p:spPr>
        <p:txBody>
          <a:bodyPr rtlCol="0">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pPr rtl="0"/>
            <a:r>
              <a:rPr lang="tr-TR" noProof="0" smtClean="0"/>
              <a:t>Resim eklemek için simgeyi tıklatın</a:t>
            </a:r>
            <a:endParaRPr lang="tr-TR" noProof="0" dirty="0"/>
          </a:p>
        </p:txBody>
      </p:sp>
      <p:sp>
        <p:nvSpPr>
          <p:cNvPr id="4" name="Metin Yer Tutucusu 3"/>
          <p:cNvSpPr>
            <a:spLocks noGrp="1"/>
          </p:cNvSpPr>
          <p:nvPr>
            <p:ph type="body" sz="half" idx="2"/>
          </p:nvPr>
        </p:nvSpPr>
        <p:spPr>
          <a:xfrm>
            <a:off x="8125883" y="1600200"/>
            <a:ext cx="2844059" cy="3759200"/>
          </a:xfrm>
        </p:spPr>
        <p:txBody>
          <a:bodyPr rtlCol="0" anchor="b">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tr-TR" noProof="0" smtClean="0"/>
              <a:t>Asıl metin stillerini düzenlemek için tıklatın</a:t>
            </a:r>
          </a:p>
        </p:txBody>
      </p:sp>
      <p:sp>
        <p:nvSpPr>
          <p:cNvPr id="6" name="Alt Bilgi Yer Tutucusu 5"/>
          <p:cNvSpPr>
            <a:spLocks noGrp="1"/>
          </p:cNvSpPr>
          <p:nvPr>
            <p:ph type="ftr" sz="quarter" idx="11"/>
          </p:nvPr>
        </p:nvSpPr>
        <p:spPr/>
        <p:txBody>
          <a:bodyPr rtlCol="0"/>
          <a:lstStyle/>
          <a:p>
            <a:pPr rtl="0"/>
            <a:r>
              <a:rPr lang="tr-TR" noProof="0" dirty="0" smtClean="0"/>
              <a:t>Alt bilgi ekleme</a:t>
            </a:r>
            <a:endParaRPr lang="tr-TR" noProof="0" dirty="0"/>
          </a:p>
        </p:txBody>
      </p:sp>
      <p:sp>
        <p:nvSpPr>
          <p:cNvPr id="5" name="Tarih Yer Tutucusu 4"/>
          <p:cNvSpPr>
            <a:spLocks noGrp="1"/>
          </p:cNvSpPr>
          <p:nvPr>
            <p:ph type="dt" sz="half" idx="10"/>
          </p:nvPr>
        </p:nvSpPr>
        <p:spPr/>
        <p:txBody>
          <a:bodyPr rtlCol="0"/>
          <a:lstStyle/>
          <a:p>
            <a:pPr rtl="0"/>
            <a:fld id="{925BC6C2-EF40-4B83-8593-9DB371BADCAB}" type="datetime1">
              <a:rPr lang="tr-TR" noProof="0" smtClean="0"/>
              <a:pPr rtl="0"/>
              <a:t>20.12.2019</a:t>
            </a:fld>
            <a:endParaRPr lang="tr-TR" noProof="0" dirty="0"/>
          </a:p>
        </p:txBody>
      </p:sp>
      <p:sp>
        <p:nvSpPr>
          <p:cNvPr id="7" name="Slayt Numarası Yer Tutucusu 6"/>
          <p:cNvSpPr>
            <a:spLocks noGrp="1"/>
          </p:cNvSpPr>
          <p:nvPr>
            <p:ph type="sldNum" sz="quarter" idx="12"/>
          </p:nvPr>
        </p:nvSpPr>
        <p:spPr/>
        <p:txBody>
          <a:bodyPr rtlCol="0"/>
          <a:lstStyle/>
          <a:p>
            <a:pPr rtl="0"/>
            <a:fld id="{34C99D79-8A4B-4031-B1E0-AF26F8EDF2BC}" type="slidenum">
              <a:rPr lang="tr-TR" noProof="0" smtClean="0"/>
              <a:pPr rtl="0"/>
              <a:t>‹#›</a:t>
            </a:fld>
            <a:endParaRPr lang="tr-TR" noProof="0" dirty="0"/>
          </a:p>
        </p:txBody>
      </p:sp>
    </p:spTree>
    <p:extLst>
      <p:ext uri="{BB962C8B-B14F-4D97-AF65-F5344CB8AC3E}">
        <p14:creationId xmlns:p14="http://schemas.microsoft.com/office/powerpoint/2010/main" val="144298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alt grafik"/>
          <p:cNvGrpSpPr/>
          <p:nvPr/>
        </p:nvGrpSpPr>
        <p:grpSpPr>
          <a:xfrm>
            <a:off x="0" y="5409216"/>
            <a:ext cx="12188825" cy="1462483"/>
            <a:chOff x="0" y="4056912"/>
            <a:chExt cx="9144000" cy="1096862"/>
          </a:xfrm>
        </p:grpSpPr>
        <p:sp>
          <p:nvSpPr>
            <p:cNvPr id="21" name="Serbest Form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
          <p:nvSpPr>
            <p:cNvPr id="18" name="Dikdörtgen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tr-TR" noProof="0" dirty="0"/>
            </a:p>
          </p:txBody>
        </p:sp>
      </p:grpSp>
      <p:grpSp>
        <p:nvGrpSpPr>
          <p:cNvPr id="7" name="kareler"/>
          <p:cNvGrpSpPr/>
          <p:nvPr/>
        </p:nvGrpSpPr>
        <p:grpSpPr>
          <a:xfrm>
            <a:off x="1" y="800551"/>
            <a:ext cx="1063023" cy="524183"/>
            <a:chOff x="0" y="452558"/>
            <a:chExt cx="914400" cy="524182"/>
          </a:xfrm>
        </p:grpSpPr>
        <p:sp>
          <p:nvSpPr>
            <p:cNvPr id="8" name="Yuvarlatılmış Dikdörtgen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
          <p:nvSpPr>
            <p:cNvPr id="9" name="Yuvarlatılmış Dikdörtgen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
          <p:nvSpPr>
            <p:cNvPr id="10" name="Aynı Yanın Köşesi Yuvarlatılmış Dikdörtgen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grpSp>
      <p:sp>
        <p:nvSpPr>
          <p:cNvPr id="2" name="Başlık Yer Tutucusu 1"/>
          <p:cNvSpPr>
            <a:spLocks noGrp="1"/>
          </p:cNvSpPr>
          <p:nvPr>
            <p:ph type="title"/>
          </p:nvPr>
        </p:nvSpPr>
        <p:spPr>
          <a:xfrm>
            <a:off x="1218883" y="152400"/>
            <a:ext cx="9751060" cy="1295400"/>
          </a:xfrm>
          <a:prstGeom prst="rect">
            <a:avLst/>
          </a:prstGeom>
        </p:spPr>
        <p:txBody>
          <a:bodyPr vert="horz" lIns="121899" tIns="60949" rIns="121899" bIns="60949" rtlCol="0" anchor="b">
            <a:normAutofit/>
          </a:bodyPr>
          <a:lstStyle/>
          <a:p>
            <a:pPr rtl="0"/>
            <a:r>
              <a:rPr lang="tr-TR" noProof="0" dirty="0" smtClean="0"/>
              <a:t>Asıl başlık stilini düzenlemek için tıklayın</a:t>
            </a:r>
            <a:endParaRPr lang="tr-TR" noProof="0" dirty="0"/>
          </a:p>
        </p:txBody>
      </p:sp>
      <p:sp>
        <p:nvSpPr>
          <p:cNvPr id="3" name="Metin Yer Tutucusu 2"/>
          <p:cNvSpPr>
            <a:spLocks noGrp="1"/>
          </p:cNvSpPr>
          <p:nvPr>
            <p:ph type="body" idx="1"/>
          </p:nvPr>
        </p:nvSpPr>
        <p:spPr>
          <a:xfrm>
            <a:off x="1218883" y="1600200"/>
            <a:ext cx="9751060" cy="4572000"/>
          </a:xfrm>
          <a:prstGeom prst="rect">
            <a:avLst/>
          </a:prstGeom>
        </p:spPr>
        <p:txBody>
          <a:bodyPr vert="horz" lIns="121899" tIns="60949" rIns="121899" bIns="60949" rtlCol="0">
            <a:normAutofit/>
          </a:bodyPr>
          <a:lstStyle/>
          <a:p>
            <a:pPr lvl="0" rtl="0"/>
            <a:r>
              <a:rPr lang="tr-TR" noProof="0" dirty="0" smtClean="0"/>
              <a:t>Asıl metin stillerini düzenlemek için tıklayın</a:t>
            </a:r>
          </a:p>
          <a:p>
            <a:pPr lvl="1" rtl="0"/>
            <a:r>
              <a:rPr lang="tr-TR" noProof="0" dirty="0" smtClean="0"/>
              <a:t>İkinci düzey</a:t>
            </a:r>
          </a:p>
          <a:p>
            <a:pPr lvl="2" rtl="0"/>
            <a:r>
              <a:rPr lang="tr-TR" noProof="0" dirty="0" smtClean="0"/>
              <a:t>Üçüncü düzey</a:t>
            </a:r>
          </a:p>
          <a:p>
            <a:pPr lvl="3" rtl="0"/>
            <a:r>
              <a:rPr lang="tr-TR" noProof="0" dirty="0" smtClean="0"/>
              <a:t>Dördüncü düzey</a:t>
            </a:r>
          </a:p>
          <a:p>
            <a:pPr lvl="4" rtl="0"/>
            <a:r>
              <a:rPr lang="tr-TR" noProof="0" dirty="0" smtClean="0"/>
              <a:t>Beşinci düzey</a:t>
            </a:r>
            <a:endParaRPr lang="tr-TR" noProof="0" dirty="0"/>
          </a:p>
        </p:txBody>
      </p:sp>
      <p:sp>
        <p:nvSpPr>
          <p:cNvPr id="5" name="Alt Bilgi Yer Tutucusu 4"/>
          <p:cNvSpPr>
            <a:spLocks noGrp="1"/>
          </p:cNvSpPr>
          <p:nvPr>
            <p:ph type="ftr" sz="quarter" idx="3"/>
          </p:nvPr>
        </p:nvSpPr>
        <p:spPr>
          <a:xfrm>
            <a:off x="1218883" y="6448425"/>
            <a:ext cx="8288401" cy="180976"/>
          </a:xfrm>
          <a:prstGeom prst="rect">
            <a:avLst/>
          </a:prstGeom>
        </p:spPr>
        <p:txBody>
          <a:bodyPr vert="horz" lIns="121899" tIns="60949" rIns="121899" bIns="60949" rtlCol="0" anchor="ctr"/>
          <a:lstStyle>
            <a:lvl1pPr algn="l">
              <a:defRPr sz="1200">
                <a:solidFill>
                  <a:schemeClr val="tx1"/>
                </a:solidFill>
              </a:defRPr>
            </a:lvl1pPr>
          </a:lstStyle>
          <a:p>
            <a:pPr rtl="0"/>
            <a:r>
              <a:rPr lang="tr-TR" noProof="0" dirty="0" smtClean="0"/>
              <a:t>Alt bilgi ekleme</a:t>
            </a:r>
            <a:endParaRPr lang="tr-TR" noProof="0" dirty="0"/>
          </a:p>
        </p:txBody>
      </p:sp>
      <p:sp>
        <p:nvSpPr>
          <p:cNvPr id="4" name="Tarih Yer Tutucusu 3"/>
          <p:cNvSpPr>
            <a:spLocks noGrp="1"/>
          </p:cNvSpPr>
          <p:nvPr>
            <p:ph type="dt" sz="half" idx="2"/>
          </p:nvPr>
        </p:nvSpPr>
        <p:spPr>
          <a:xfrm>
            <a:off x="9547913" y="6448425"/>
            <a:ext cx="1422030" cy="180976"/>
          </a:xfrm>
          <a:prstGeom prst="rect">
            <a:avLst/>
          </a:prstGeom>
        </p:spPr>
        <p:txBody>
          <a:bodyPr vert="horz" lIns="121899" tIns="60949" rIns="121899" bIns="60949" rtlCol="0" anchor="ctr"/>
          <a:lstStyle>
            <a:lvl1pPr algn="r">
              <a:defRPr sz="1200">
                <a:solidFill>
                  <a:schemeClr val="tx1"/>
                </a:solidFill>
              </a:defRPr>
            </a:lvl1pPr>
          </a:lstStyle>
          <a:p>
            <a:pPr rtl="0"/>
            <a:fld id="{E7E9616D-7AB5-41F3-A02D-8644D06B5CCE}" type="datetime1">
              <a:rPr lang="tr-TR" noProof="0" smtClean="0"/>
              <a:pPr rtl="0"/>
              <a:t>20.12.2019</a:t>
            </a:fld>
            <a:endParaRPr lang="tr-TR" noProof="0" dirty="0"/>
          </a:p>
        </p:txBody>
      </p:sp>
      <p:sp>
        <p:nvSpPr>
          <p:cNvPr id="6" name="Slayt Numarası Yer Tutucusu 5"/>
          <p:cNvSpPr>
            <a:spLocks noGrp="1"/>
          </p:cNvSpPr>
          <p:nvPr>
            <p:ph type="sldNum" sz="quarter" idx="4"/>
          </p:nvPr>
        </p:nvSpPr>
        <p:spPr>
          <a:xfrm>
            <a:off x="11071516" y="6448425"/>
            <a:ext cx="812588" cy="180976"/>
          </a:xfrm>
          <a:prstGeom prst="rect">
            <a:avLst/>
          </a:prstGeom>
        </p:spPr>
        <p:txBody>
          <a:bodyPr vert="horz" lIns="121899" tIns="60949" rIns="121899" bIns="60949" rtlCol="0" anchor="ctr"/>
          <a:lstStyle>
            <a:lvl1pPr algn="r">
              <a:defRPr sz="1200">
                <a:solidFill>
                  <a:schemeClr val="tx1"/>
                </a:solidFill>
              </a:defRPr>
            </a:lvl1pPr>
          </a:lstStyle>
          <a:p>
            <a:pPr rtl="0"/>
            <a:fld id="{34C99D79-8A4B-4031-B1E0-AF26F8EDF2BC}" type="slidenum">
              <a:rPr lang="tr-TR" noProof="0" smtClean="0"/>
              <a:pPr rtl="0"/>
              <a:t>‹#›</a:t>
            </a:fld>
            <a:endParaRPr lang="tr-TR" noProof="0" dirty="0"/>
          </a:p>
        </p:txBody>
      </p:sp>
    </p:spTree>
    <p:extLst>
      <p:ext uri="{BB962C8B-B14F-4D97-AF65-F5344CB8AC3E}">
        <p14:creationId xmlns:p14="http://schemas.microsoft.com/office/powerpoint/2010/main" val="1782682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800"/>
        </a:spcBef>
        <a:buClr>
          <a:schemeClr val="accent1">
            <a:lumMod val="75000"/>
          </a:schemeClr>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lumMod val="75000"/>
          </a:schemeClr>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0" name="AutoShape 8" descr="insanlar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8682" name="AutoShape 10" descr="insanlar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8684" name="AutoShape 12" descr="insanlar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8686" name="AutoShape 14" descr="insanlar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8691" name="Picture 19"/>
          <p:cNvPicPr>
            <a:picLocks noChangeAspect="1" noChangeArrowheads="1"/>
          </p:cNvPicPr>
          <p:nvPr/>
        </p:nvPicPr>
        <p:blipFill>
          <a:blip r:embed="rId2" cstate="print"/>
          <a:srcRect/>
          <a:stretch>
            <a:fillRect/>
          </a:stretch>
        </p:blipFill>
        <p:spPr bwMode="auto">
          <a:xfrm>
            <a:off x="1269875" y="13622"/>
            <a:ext cx="4968553" cy="6844378"/>
          </a:xfrm>
          <a:prstGeom prst="rect">
            <a:avLst/>
          </a:prstGeom>
          <a:noFill/>
          <a:ln w="9525">
            <a:noFill/>
            <a:miter lim="800000"/>
            <a:headEnd/>
            <a:tailEnd/>
          </a:ln>
        </p:spPr>
      </p:pic>
      <p:sp>
        <p:nvSpPr>
          <p:cNvPr id="7" name="6 Metin kutusu"/>
          <p:cNvSpPr txBox="1"/>
          <p:nvPr/>
        </p:nvSpPr>
        <p:spPr>
          <a:xfrm>
            <a:off x="6310436" y="6165304"/>
            <a:ext cx="6013698" cy="461665"/>
          </a:xfrm>
          <a:prstGeom prst="rect">
            <a:avLst/>
          </a:prstGeom>
          <a:noFill/>
        </p:spPr>
        <p:txBody>
          <a:bodyPr wrap="none" rtlCol="0">
            <a:spAutoFit/>
          </a:bodyPr>
          <a:lstStyle/>
          <a:p>
            <a:r>
              <a:rPr lang="tr-TR" dirty="0" smtClean="0"/>
              <a:t>Uygulamalı Bilimler Yüksek Okulu, DİNAR</a:t>
            </a:r>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18883" y="152400"/>
            <a:ext cx="9751060" cy="1188368"/>
          </a:xfrm>
        </p:spPr>
        <p:txBody>
          <a:bodyPr>
            <a:normAutofit/>
          </a:bodyPr>
          <a:lstStyle/>
          <a:p>
            <a:r>
              <a:rPr lang="tr-TR" sz="4000" b="1" dirty="0" smtClean="0">
                <a:solidFill>
                  <a:srgbClr val="0000CC"/>
                </a:solidFill>
              </a:rPr>
              <a:t>Hak önemsenmezse liste uzuyor…</a:t>
            </a:r>
            <a:endParaRPr lang="tr-TR" sz="4000" dirty="0"/>
          </a:p>
        </p:txBody>
      </p:sp>
      <p:sp>
        <p:nvSpPr>
          <p:cNvPr id="3" name="2 İçerik Yer Tutucusu"/>
          <p:cNvSpPr>
            <a:spLocks noGrp="1"/>
          </p:cNvSpPr>
          <p:nvPr>
            <p:ph idx="1"/>
          </p:nvPr>
        </p:nvSpPr>
        <p:spPr>
          <a:xfrm>
            <a:off x="477788" y="1412776"/>
            <a:ext cx="11521280" cy="5256584"/>
          </a:xfrm>
        </p:spPr>
        <p:txBody>
          <a:bodyPr>
            <a:normAutofit fontScale="92500" lnSpcReduction="20000"/>
          </a:bodyPr>
          <a:lstStyle/>
          <a:p>
            <a:r>
              <a:rPr lang="tr-TR" sz="3900" dirty="0" smtClean="0"/>
              <a:t>Kıymeti bilinmediğinde kadının insan hakları;</a:t>
            </a:r>
          </a:p>
          <a:p>
            <a:r>
              <a:rPr lang="tr-TR" sz="3900" dirty="0" smtClean="0"/>
              <a:t>Ailede şefkat, sevgi ve eğitim yoksa çocukların insan hakları;</a:t>
            </a:r>
          </a:p>
          <a:p>
            <a:r>
              <a:rPr lang="tr-TR" sz="3900" dirty="0" smtClean="0"/>
              <a:t>Temel ihtiyaçlarını karşılayamayanların insan hakları;</a:t>
            </a:r>
          </a:p>
          <a:p>
            <a:r>
              <a:rPr lang="tr-TR" sz="3900" dirty="0" smtClean="0"/>
              <a:t>Zulme maruz kalan çalışanların insan hakları;</a:t>
            </a:r>
          </a:p>
          <a:p>
            <a:r>
              <a:rPr lang="tr-TR" sz="3900" dirty="0" smtClean="0"/>
              <a:t>Özürlü ve engellilerin insan hakları;</a:t>
            </a:r>
          </a:p>
          <a:p>
            <a:r>
              <a:rPr lang="tr-TR" sz="3900" dirty="0" smtClean="0"/>
              <a:t>Hastaların insan hakları;</a:t>
            </a:r>
          </a:p>
          <a:p>
            <a:r>
              <a:rPr lang="tr-TR" sz="3900" dirty="0" smtClean="0"/>
              <a:t>Yaşlıların insan hakları;</a:t>
            </a:r>
          </a:p>
          <a:p>
            <a:r>
              <a:rPr lang="tr-TR" sz="3900" dirty="0" smtClean="0"/>
              <a:t>Hayvanların ve çevrenin hakları.</a:t>
            </a:r>
          </a:p>
          <a:p>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269876" y="332656"/>
            <a:ext cx="10465887" cy="1143000"/>
          </a:xfrm>
        </p:spPr>
        <p:txBody>
          <a:bodyPr>
            <a:normAutofit/>
          </a:bodyPr>
          <a:lstStyle/>
          <a:p>
            <a:pPr eaLnBrk="1" hangingPunct="1"/>
            <a:r>
              <a:rPr lang="tr-TR" sz="4000" b="1" dirty="0" smtClean="0">
                <a:solidFill>
                  <a:srgbClr val="0000CC"/>
                </a:solidFill>
              </a:rPr>
              <a:t>UNICEF verileri bizi anlatıyor…</a:t>
            </a:r>
          </a:p>
        </p:txBody>
      </p:sp>
      <p:graphicFrame>
        <p:nvGraphicFramePr>
          <p:cNvPr id="40026" name="Group 90"/>
          <p:cNvGraphicFramePr>
            <a:graphicFrameLocks noGrp="1"/>
          </p:cNvGraphicFramePr>
          <p:nvPr>
            <p:ph type="tbl" idx="1"/>
          </p:nvPr>
        </p:nvGraphicFramePr>
        <p:xfrm>
          <a:off x="837829" y="2060575"/>
          <a:ext cx="10932007" cy="2520552"/>
        </p:xfrm>
        <a:graphic>
          <a:graphicData uri="http://schemas.openxmlformats.org/drawingml/2006/table">
            <a:tbl>
              <a:tblPr/>
              <a:tblGrid>
                <a:gridCol w="2027675"/>
                <a:gridCol w="5500821"/>
                <a:gridCol w="3403511"/>
              </a:tblGrid>
              <a:tr h="630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rPr>
                        <a:t>Avrupa’da</a:t>
                      </a:r>
                      <a:endParaRPr kumimoji="0" lang="tr-TR" sz="2000" b="0"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endParaRPr>
                    </a:p>
                  </a:txBody>
                  <a:tcPr marL="121888" marR="121888" horzOverflow="overflow">
                    <a:lnL cap="flat">
                      <a:noFill/>
                    </a:lnL>
                    <a:lnR>
                      <a:noFill/>
                    </a:lnR>
                    <a:lnT cap="flat">
                      <a:noFill/>
                    </a:lnT>
                    <a:lnB>
                      <a:noFill/>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FF0000"/>
                          </a:solidFill>
                          <a:effectLst/>
                          <a:latin typeface="Century Gothic" pitchFamily="34" charset="0"/>
                          <a:ea typeface="Times New Roman" pitchFamily="18" charset="0"/>
                          <a:cs typeface="Arial" pitchFamily="34" charset="0"/>
                        </a:rPr>
                        <a:t>Sigara  tüketimine</a:t>
                      </a:r>
                      <a:endParaRPr kumimoji="0" lang="tr-TR" sz="2000" b="0" i="0" u="none" strike="noStrike" cap="none" normalizeH="0" baseline="0" dirty="0" smtClean="0">
                        <a:ln>
                          <a:noFill/>
                        </a:ln>
                        <a:solidFill>
                          <a:srgbClr val="FF0000"/>
                        </a:solidFill>
                        <a:effectLst/>
                        <a:latin typeface="Century Gothic" pitchFamily="34" charset="0"/>
                        <a:ea typeface="Times New Roman" pitchFamily="18" charset="0"/>
                        <a:cs typeface="Arial" pitchFamily="34" charset="0"/>
                      </a:endParaRPr>
                    </a:p>
                  </a:txBody>
                  <a:tcPr marL="121888" marR="121888" horzOverflow="overflow">
                    <a:lnL>
                      <a:noFill/>
                    </a:lnL>
                    <a:lnR>
                      <a:noFill/>
                    </a:lnR>
                    <a:lnT cap="flat">
                      <a:noFill/>
                    </a:lnT>
                    <a:lnB>
                      <a:noFill/>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entury Gothic" pitchFamily="34" charset="0"/>
                          <a:ea typeface="Times New Roman" pitchFamily="18" charset="0"/>
                          <a:cs typeface="Arial" pitchFamily="34" charset="0"/>
                        </a:rPr>
                        <a:t>50 Milyar $/yıl</a:t>
                      </a:r>
                      <a:endParaRPr kumimoji="0" lang="tr-TR" sz="2000" b="0" i="0" u="none" strike="noStrike" cap="none" normalizeH="0" baseline="0" smtClean="0">
                        <a:ln>
                          <a:noFill/>
                        </a:ln>
                        <a:solidFill>
                          <a:schemeClr val="tx1"/>
                        </a:solidFill>
                        <a:effectLst/>
                        <a:latin typeface="Century Gothic" pitchFamily="34" charset="0"/>
                        <a:ea typeface="Times New Roman" pitchFamily="18" charset="0"/>
                        <a:cs typeface="Arial" pitchFamily="34" charset="0"/>
                      </a:endParaRPr>
                    </a:p>
                  </a:txBody>
                  <a:tcPr marL="121888" marR="121888" horzOverflow="overflow">
                    <a:lnL>
                      <a:noFill/>
                    </a:lnL>
                    <a:lnR cap="flat">
                      <a:noFill/>
                    </a:lnR>
                    <a:lnT cap="flat">
                      <a:noFill/>
                    </a:lnT>
                    <a:lnB>
                      <a:noFill/>
                    </a:lnB>
                    <a:lnTlToBr>
                      <a:noFill/>
                    </a:lnTlToBr>
                    <a:lnBlToTr>
                      <a:noFill/>
                    </a:lnBlToTr>
                    <a:solidFill>
                      <a:srgbClr val="FFFFCC"/>
                    </a:solidFill>
                  </a:tcPr>
                </a:tc>
              </a:tr>
              <a:tr h="630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rPr>
                        <a:t>ABD’de</a:t>
                      </a:r>
                      <a:endParaRPr kumimoji="0" lang="tr-TR" sz="2000" b="0"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endParaRPr>
                    </a:p>
                  </a:txBody>
                  <a:tcPr marL="121888" marR="121888" horzOverflow="overflow">
                    <a:lnL cap="flat">
                      <a:noFill/>
                    </a:lnL>
                    <a:lnR>
                      <a:noFill/>
                    </a:lnR>
                    <a:lnT>
                      <a:noFill/>
                    </a:lnT>
                    <a:lnB>
                      <a:noFill/>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FF0000"/>
                          </a:solidFill>
                          <a:effectLst/>
                          <a:latin typeface="Century Gothic" pitchFamily="34" charset="0"/>
                          <a:ea typeface="Times New Roman" pitchFamily="18" charset="0"/>
                          <a:cs typeface="Arial" pitchFamily="34" charset="0"/>
                        </a:rPr>
                        <a:t>Bira tüketimine</a:t>
                      </a:r>
                      <a:r>
                        <a:rPr kumimoji="0" lang="tr-TR" sz="2000" b="1"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rPr>
                        <a:t> </a:t>
                      </a:r>
                      <a:endParaRPr kumimoji="0" lang="tr-TR" sz="2000" b="0"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endParaRPr>
                    </a:p>
                  </a:txBody>
                  <a:tcPr marL="121888" marR="121888" horzOverflow="overflow">
                    <a:lnL>
                      <a:noFill/>
                    </a:lnL>
                    <a:lnR>
                      <a:noFill/>
                    </a:lnR>
                    <a:lnT>
                      <a:noFill/>
                    </a:lnT>
                    <a:lnB>
                      <a:noFill/>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entury Gothic" pitchFamily="34" charset="0"/>
                          <a:ea typeface="Times New Roman" pitchFamily="18" charset="0"/>
                          <a:cs typeface="Arial" pitchFamily="34" charset="0"/>
                        </a:rPr>
                        <a:t>31 Milyar $/yıl</a:t>
                      </a:r>
                      <a:endParaRPr kumimoji="0" lang="tr-TR" sz="2000" b="0" i="0" u="none" strike="noStrike" cap="none" normalizeH="0" baseline="0" smtClean="0">
                        <a:ln>
                          <a:noFill/>
                        </a:ln>
                        <a:solidFill>
                          <a:schemeClr val="tx1"/>
                        </a:solidFill>
                        <a:effectLst/>
                        <a:latin typeface="Century Gothic" pitchFamily="34" charset="0"/>
                        <a:ea typeface="Times New Roman" pitchFamily="18" charset="0"/>
                        <a:cs typeface="Arial" pitchFamily="34" charset="0"/>
                      </a:endParaRPr>
                    </a:p>
                  </a:txBody>
                  <a:tcPr marL="121888" marR="121888" horzOverflow="overflow">
                    <a:lnL>
                      <a:noFill/>
                    </a:lnL>
                    <a:lnR cap="flat">
                      <a:noFill/>
                    </a:lnR>
                    <a:lnT>
                      <a:noFill/>
                    </a:lnT>
                    <a:lnB>
                      <a:noFill/>
                    </a:lnB>
                    <a:lnTlToBr>
                      <a:noFill/>
                    </a:lnTlToBr>
                    <a:lnBlToTr>
                      <a:noFill/>
                    </a:lnBlToTr>
                    <a:solidFill>
                      <a:srgbClr val="FFFFCC"/>
                    </a:solidFill>
                  </a:tcPr>
                </a:tc>
              </a:tr>
              <a:tr h="630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rPr>
                        <a:t>Japonya </a:t>
                      </a:r>
                      <a:endParaRPr kumimoji="0" lang="tr-TR" sz="2000" b="0"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endParaRPr>
                    </a:p>
                  </a:txBody>
                  <a:tcPr marL="121888" marR="121888" horzOverflow="overflow">
                    <a:lnL cap="flat">
                      <a:noFill/>
                    </a:lnL>
                    <a:lnR>
                      <a:noFill/>
                    </a:lnR>
                    <a:lnT>
                      <a:noFill/>
                    </a:lnT>
                    <a:lnB>
                      <a:noFill/>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FF0000"/>
                          </a:solidFill>
                          <a:effectLst/>
                          <a:latin typeface="Century Gothic" pitchFamily="34" charset="0"/>
                          <a:ea typeface="Times New Roman" pitchFamily="18" charset="0"/>
                          <a:cs typeface="Arial" pitchFamily="34" charset="0"/>
                        </a:rPr>
                        <a:t>İş çevrelerini memnuniyet için</a:t>
                      </a:r>
                    </a:p>
                  </a:txBody>
                  <a:tcPr marL="121888" marR="121888" horzOverflow="overflow">
                    <a:lnL>
                      <a:noFill/>
                    </a:lnL>
                    <a:lnR>
                      <a:noFill/>
                    </a:lnR>
                    <a:lnT>
                      <a:noFill/>
                    </a:lnT>
                    <a:lnB>
                      <a:noFill/>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rPr>
                        <a:t>35 Milyar $/yıl</a:t>
                      </a:r>
                      <a:endParaRPr kumimoji="0" lang="tr-TR" sz="2000" b="0"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endParaRPr>
                    </a:p>
                  </a:txBody>
                  <a:tcPr marL="121888" marR="121888" horzOverflow="overflow">
                    <a:lnL>
                      <a:noFill/>
                    </a:lnL>
                    <a:lnR cap="flat">
                      <a:noFill/>
                    </a:lnR>
                    <a:lnT>
                      <a:noFill/>
                    </a:lnT>
                    <a:lnB>
                      <a:noFill/>
                    </a:lnB>
                    <a:lnTlToBr>
                      <a:noFill/>
                    </a:lnTlToBr>
                    <a:lnBlToTr>
                      <a:noFill/>
                    </a:lnBlToTr>
                    <a:solidFill>
                      <a:srgbClr val="FFFFCC"/>
                    </a:solidFill>
                  </a:tcPr>
                </a:tc>
              </a:tr>
              <a:tr h="6301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rPr>
                        <a:t>Dünya </a:t>
                      </a:r>
                      <a:endParaRPr kumimoji="0" lang="tr-TR" sz="2000" b="0"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endParaRPr>
                    </a:p>
                  </a:txBody>
                  <a:tcPr marL="121888" marR="121888" horzOverflow="overflow">
                    <a:lnL cap="flat">
                      <a:noFill/>
                    </a:lnL>
                    <a:lnR>
                      <a:noFill/>
                    </a:lnR>
                    <a:lnT>
                      <a:noFill/>
                    </a:lnT>
                    <a:lnB cap="flat">
                      <a:noFill/>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9900"/>
                          </a:solidFill>
                          <a:effectLst/>
                          <a:latin typeface="Century Gothic" pitchFamily="34" charset="0"/>
                          <a:ea typeface="Times New Roman" pitchFamily="18" charset="0"/>
                          <a:cs typeface="Arial" pitchFamily="34" charset="0"/>
                        </a:rPr>
                        <a:t>Çocukların temel ihtiyaçlarına</a:t>
                      </a:r>
                      <a:endParaRPr kumimoji="0" lang="tr-TR" sz="2000" b="0" i="0" u="none" strike="noStrike" cap="none" normalizeH="0" baseline="0" dirty="0" smtClean="0">
                        <a:ln>
                          <a:noFill/>
                        </a:ln>
                        <a:solidFill>
                          <a:srgbClr val="009900"/>
                        </a:solidFill>
                        <a:effectLst/>
                        <a:latin typeface="Century Gothic" pitchFamily="34" charset="0"/>
                        <a:ea typeface="Times New Roman" pitchFamily="18" charset="0"/>
                        <a:cs typeface="Arial" pitchFamily="34" charset="0"/>
                      </a:endParaRPr>
                    </a:p>
                  </a:txBody>
                  <a:tcPr marL="121888" marR="121888" horzOverflow="overflow">
                    <a:lnL>
                      <a:noFill/>
                    </a:lnL>
                    <a:lnR>
                      <a:noFill/>
                    </a:lnR>
                    <a:lnT>
                      <a:noFill/>
                    </a:lnT>
                    <a:lnB cap="flat">
                      <a:noFill/>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FF0000"/>
                          </a:solidFill>
                          <a:effectLst/>
                          <a:latin typeface="Century Gothic" pitchFamily="34" charset="0"/>
                          <a:ea typeface="Times New Roman" pitchFamily="18" charset="0"/>
                          <a:cs typeface="Arial" pitchFamily="34" charset="0"/>
                        </a:rPr>
                        <a:t>25 Milyar $/yıl</a:t>
                      </a:r>
                      <a:endParaRPr kumimoji="0" lang="tr-TR" sz="2000" b="0" i="0" u="none" strike="noStrike" cap="none" normalizeH="0" baseline="0" dirty="0" smtClean="0">
                        <a:ln>
                          <a:noFill/>
                        </a:ln>
                        <a:solidFill>
                          <a:srgbClr val="FF0000"/>
                        </a:solidFill>
                        <a:effectLst/>
                        <a:latin typeface="Century Gothic" pitchFamily="34" charset="0"/>
                        <a:ea typeface="Times New Roman" pitchFamily="18" charset="0"/>
                        <a:cs typeface="Arial" pitchFamily="34" charset="0"/>
                      </a:endParaRPr>
                    </a:p>
                  </a:txBody>
                  <a:tcPr marL="121888" marR="121888" horzOverflow="overflow">
                    <a:lnL>
                      <a:noFill/>
                    </a:lnL>
                    <a:lnR cap="flat">
                      <a:noFill/>
                    </a:lnR>
                    <a:lnT>
                      <a:noFill/>
                    </a:lnT>
                    <a:lnB cap="flat">
                      <a:noFill/>
                    </a:lnB>
                    <a:lnTlToBr>
                      <a:noFill/>
                    </a:lnTlToBr>
                    <a:lnBlToTr>
                      <a:noFill/>
                    </a:lnBlToTr>
                    <a:solidFill>
                      <a:srgbClr val="FFFFCC"/>
                    </a:solidFill>
                  </a:tcPr>
                </a:tc>
              </a:tr>
            </a:tbl>
          </a:graphicData>
        </a:graphic>
      </p:graphicFrame>
      <p:sp>
        <p:nvSpPr>
          <p:cNvPr id="51216" name="Text Box 89"/>
          <p:cNvSpPr txBox="1">
            <a:spLocks noChangeArrowheads="1"/>
          </p:cNvSpPr>
          <p:nvPr/>
        </p:nvSpPr>
        <p:spPr bwMode="auto">
          <a:xfrm>
            <a:off x="261764" y="4797152"/>
            <a:ext cx="11422791" cy="1938992"/>
          </a:xfrm>
          <a:prstGeom prst="rect">
            <a:avLst/>
          </a:prstGeom>
          <a:noFill/>
          <a:ln w="9525" algn="ctr">
            <a:noFill/>
            <a:miter lim="800000"/>
            <a:headEnd/>
            <a:tailEnd/>
          </a:ln>
        </p:spPr>
        <p:txBody>
          <a:bodyPr>
            <a:spAutoFit/>
          </a:bodyPr>
          <a:lstStyle/>
          <a:p>
            <a:pPr marL="571500" indent="-571500" algn="l">
              <a:spcBef>
                <a:spcPct val="50000"/>
              </a:spcBef>
              <a:buFont typeface="Wingdings" pitchFamily="2" charset="2"/>
              <a:buChar char="l"/>
            </a:pPr>
            <a:r>
              <a:rPr lang="tr-TR" sz="4000" b="1" dirty="0" smtClean="0">
                <a:solidFill>
                  <a:srgbClr val="003399"/>
                </a:solidFill>
              </a:rPr>
              <a:t>Aynı verilere göre: Dünyada </a:t>
            </a:r>
            <a:r>
              <a:rPr lang="tr-TR" sz="4000" b="1" dirty="0">
                <a:solidFill>
                  <a:srgbClr val="003399"/>
                </a:solidFill>
              </a:rPr>
              <a:t>her dakika </a:t>
            </a:r>
            <a:r>
              <a:rPr lang="tr-TR" sz="4000" b="1" dirty="0">
                <a:solidFill>
                  <a:srgbClr val="FF0000"/>
                </a:solidFill>
              </a:rPr>
              <a:t>240</a:t>
            </a:r>
            <a:r>
              <a:rPr lang="tr-TR" sz="4000" b="1" dirty="0">
                <a:solidFill>
                  <a:srgbClr val="003399"/>
                </a:solidFill>
              </a:rPr>
              <a:t> çocuk doğuyor, </a:t>
            </a:r>
            <a:r>
              <a:rPr lang="tr-TR" sz="4000" b="1" dirty="0" smtClean="0">
                <a:solidFill>
                  <a:srgbClr val="FF0000"/>
                </a:solidFill>
              </a:rPr>
              <a:t>27’</a:t>
            </a:r>
            <a:r>
              <a:rPr lang="tr-TR" sz="4000" b="1" dirty="0" smtClean="0">
                <a:solidFill>
                  <a:srgbClr val="003399"/>
                </a:solidFill>
              </a:rPr>
              <a:t>si </a:t>
            </a:r>
            <a:r>
              <a:rPr lang="tr-TR" sz="4000" b="1" dirty="0">
                <a:solidFill>
                  <a:srgbClr val="003399"/>
                </a:solidFill>
              </a:rPr>
              <a:t>açlıktan </a:t>
            </a:r>
            <a:r>
              <a:rPr lang="tr-TR" sz="4000" b="1" dirty="0" smtClean="0">
                <a:solidFill>
                  <a:srgbClr val="003399"/>
                </a:solidFill>
              </a:rPr>
              <a:t>ölüyor (yaşama hakkı ellerinden alınıyor)!</a:t>
            </a:r>
            <a:endParaRPr lang="tr-TR" sz="4000" b="1" dirty="0">
              <a:solidFill>
                <a:srgbClr val="003399"/>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5 Slayt Numarası Yer Tutucusu"/>
          <p:cNvSpPr>
            <a:spLocks noGrp="1"/>
          </p:cNvSpPr>
          <p:nvPr>
            <p:ph type="sldNum" sz="quarter" idx="12"/>
          </p:nvPr>
        </p:nvSpPr>
        <p:spPr>
          <a:noFill/>
        </p:spPr>
        <p:txBody>
          <a:bodyPr/>
          <a:lstStyle/>
          <a:p>
            <a:fld id="{AABF8DEB-613C-4B26-8063-15E00B8BA14D}" type="slidenum">
              <a:rPr lang="tr-TR" smtClean="0"/>
              <a:pPr/>
              <a:t>12</a:t>
            </a:fld>
            <a:endParaRPr lang="tr-TR" smtClean="0"/>
          </a:p>
        </p:txBody>
      </p:sp>
      <p:sp>
        <p:nvSpPr>
          <p:cNvPr id="46083" name="Rectangle 3"/>
          <p:cNvSpPr>
            <a:spLocks noGrp="1" noChangeArrowheads="1"/>
          </p:cNvSpPr>
          <p:nvPr>
            <p:ph type="body" idx="1"/>
          </p:nvPr>
        </p:nvSpPr>
        <p:spPr>
          <a:xfrm>
            <a:off x="261763" y="2276872"/>
            <a:ext cx="11927061" cy="4247754"/>
          </a:xfrm>
        </p:spPr>
        <p:txBody>
          <a:bodyPr>
            <a:normAutofit/>
          </a:bodyPr>
          <a:lstStyle/>
          <a:p>
            <a:pPr algn="ctr" eaLnBrk="1" hangingPunct="1">
              <a:lnSpc>
                <a:spcPct val="125000"/>
              </a:lnSpc>
            </a:pPr>
            <a:r>
              <a:rPr lang="tr-TR" sz="4400" b="1" dirty="0" smtClean="0">
                <a:solidFill>
                  <a:srgbClr val="0000CC"/>
                </a:solidFill>
              </a:rPr>
              <a:t>İnsan için temel hak nedir?</a:t>
            </a:r>
          </a:p>
          <a:p>
            <a:pPr algn="ctr" eaLnBrk="1" hangingPunct="1">
              <a:lnSpc>
                <a:spcPct val="125000"/>
              </a:lnSpc>
            </a:pPr>
            <a:r>
              <a:rPr lang="tr-TR" sz="4400" b="1" dirty="0" smtClean="0">
                <a:solidFill>
                  <a:srgbClr val="0000CC"/>
                </a:solidFill>
              </a:rPr>
              <a:t>Tüm hakların ortak yanını biliyor muyuz?</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41884" y="152400"/>
            <a:ext cx="10846941" cy="1044352"/>
          </a:xfrm>
        </p:spPr>
        <p:txBody>
          <a:bodyPr>
            <a:noAutofit/>
          </a:bodyPr>
          <a:lstStyle/>
          <a:p>
            <a:r>
              <a:rPr lang="tr-TR" sz="3700" b="1" dirty="0" smtClean="0">
                <a:solidFill>
                  <a:srgbClr val="0000CC"/>
                </a:solidFill>
              </a:rPr>
              <a:t>Temel hak: Kendi gibi hissederek yaşamak.</a:t>
            </a:r>
            <a:endParaRPr lang="tr-TR" sz="3700" dirty="0">
              <a:solidFill>
                <a:srgbClr val="0000CC"/>
              </a:solidFill>
            </a:endParaRPr>
          </a:p>
        </p:txBody>
      </p:sp>
      <p:sp>
        <p:nvSpPr>
          <p:cNvPr id="3" name="2 İçerik Yer Tutucusu"/>
          <p:cNvSpPr>
            <a:spLocks noGrp="1"/>
          </p:cNvSpPr>
          <p:nvPr>
            <p:ph idx="1"/>
          </p:nvPr>
        </p:nvSpPr>
        <p:spPr>
          <a:xfrm>
            <a:off x="189756" y="1484784"/>
            <a:ext cx="11809312" cy="5373216"/>
          </a:xfrm>
        </p:spPr>
        <p:txBody>
          <a:bodyPr>
            <a:normAutofit/>
          </a:bodyPr>
          <a:lstStyle/>
          <a:p>
            <a:r>
              <a:rPr lang="tr-TR" sz="4000" dirty="0" smtClean="0"/>
              <a:t>Bazı insanların yanında kendimizi mutlu hisseder, bazı kişilerin yanında bulunmak bile istemeyiz. Bu iki durumun farkı nedir, hiç düşündünüz mü? </a:t>
            </a:r>
          </a:p>
          <a:p>
            <a:r>
              <a:rPr lang="tr-TR" sz="4000" dirty="0" smtClean="0"/>
              <a:t>Bunun en önemli sebebi sizin rahat ettiğiniz yerde “</a:t>
            </a:r>
            <a:r>
              <a:rPr lang="tr-TR" sz="4000" b="1" dirty="0" smtClean="0"/>
              <a:t>kendiniz</a:t>
            </a:r>
            <a:r>
              <a:rPr lang="tr-TR" sz="4000" dirty="0" smtClean="0"/>
              <a:t>” olmanızdır. </a:t>
            </a:r>
            <a:r>
              <a:rPr lang="tr-TR" sz="4000" b="1" dirty="0" smtClean="0"/>
              <a:t>“Kendiniz” </a:t>
            </a:r>
            <a:r>
              <a:rPr lang="tr-TR" sz="4000" dirty="0" smtClean="0"/>
              <a:t>olduğunuz ve kendinizi kendiniz hissettiğiniz yerlerde, daha doğrusu “</a:t>
            </a:r>
            <a:r>
              <a:rPr lang="tr-TR" sz="4000" b="1" dirty="0" smtClean="0"/>
              <a:t>olduğunuz gibi yaşayabilme</a:t>
            </a:r>
            <a:r>
              <a:rPr lang="tr-TR" sz="4000" dirty="0" smtClean="0"/>
              <a:t>” fırsatı bulduğunuz yerlerde daha huzurlusunuzdur. </a:t>
            </a:r>
          </a:p>
          <a:p>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57907" y="152400"/>
            <a:ext cx="9412035" cy="1116360"/>
          </a:xfrm>
        </p:spPr>
        <p:txBody>
          <a:bodyPr>
            <a:normAutofit/>
          </a:bodyPr>
          <a:lstStyle/>
          <a:p>
            <a:r>
              <a:rPr lang="tr-TR" sz="4000" b="1" dirty="0" smtClean="0">
                <a:solidFill>
                  <a:srgbClr val="0000CC"/>
                </a:solidFill>
              </a:rPr>
              <a:t>İnsanı insan yapan şey kararıdır…</a:t>
            </a:r>
          </a:p>
        </p:txBody>
      </p:sp>
      <p:sp>
        <p:nvSpPr>
          <p:cNvPr id="3" name="2 İçerik Yer Tutucusu"/>
          <p:cNvSpPr>
            <a:spLocks noGrp="1"/>
          </p:cNvSpPr>
          <p:nvPr>
            <p:ph idx="1"/>
          </p:nvPr>
        </p:nvSpPr>
        <p:spPr>
          <a:xfrm>
            <a:off x="261764" y="1484784"/>
            <a:ext cx="11737304" cy="5373216"/>
          </a:xfrm>
        </p:spPr>
        <p:txBody>
          <a:bodyPr>
            <a:noAutofit/>
          </a:bodyPr>
          <a:lstStyle/>
          <a:p>
            <a:r>
              <a:rPr lang="tr-TR" sz="3600" dirty="0" smtClean="0"/>
              <a:t>İnsan nasıl kendi olabilir? Öncelikle yapmak gereken nedir? Kişi nasıl kendisi olur? </a:t>
            </a:r>
          </a:p>
          <a:p>
            <a:r>
              <a:rPr lang="tr-TR" sz="3600" dirty="0" smtClean="0"/>
              <a:t>Eğer karar verebiliyorsa, bulunduğu ortamda kararları dinleniyor ve saygı duyuluyorsa, kararlarına müracaat ediliyorsa kişi orada KENDİSİDİR. </a:t>
            </a:r>
          </a:p>
          <a:p>
            <a:r>
              <a:rPr lang="tr-TR" sz="3600" dirty="0" smtClean="0"/>
              <a:t>Bir insanı insan yapan, kendi olarak yaşatan, insanı kendisi yapan kararlarıdır, düşünebilme yeteneğinin, düşüncelerinin vücut bulmasıdır.</a:t>
            </a:r>
          </a:p>
          <a:p>
            <a:r>
              <a:rPr lang="tr-TR" sz="3600" dirty="0" smtClean="0"/>
              <a:t>Bu yüzden, </a:t>
            </a:r>
            <a:r>
              <a:rPr lang="tr-TR" sz="3600" b="1" dirty="0" smtClean="0"/>
              <a:t>İslam dini köleliği reddeder</a:t>
            </a:r>
            <a:r>
              <a:rPr lang="tr-TR" sz="3600" dirty="0" smtClean="0"/>
              <a:t>.</a:t>
            </a:r>
            <a:endParaRPr lang="tr-TR" sz="3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b="1" dirty="0" smtClean="0">
                <a:solidFill>
                  <a:srgbClr val="0000CC"/>
                </a:solidFill>
              </a:rPr>
              <a:t>Karar’a hürmet, saygı şarttır…</a:t>
            </a:r>
          </a:p>
        </p:txBody>
      </p:sp>
      <p:sp>
        <p:nvSpPr>
          <p:cNvPr id="3" name="2 İçerik Yer Tutucusu"/>
          <p:cNvSpPr>
            <a:spLocks noGrp="1"/>
          </p:cNvSpPr>
          <p:nvPr>
            <p:ph idx="1"/>
          </p:nvPr>
        </p:nvSpPr>
        <p:spPr>
          <a:xfrm>
            <a:off x="909836" y="1600200"/>
            <a:ext cx="10657184" cy="4853136"/>
          </a:xfrm>
        </p:spPr>
        <p:txBody>
          <a:bodyPr>
            <a:normAutofit/>
          </a:bodyPr>
          <a:lstStyle/>
          <a:p>
            <a:r>
              <a:rPr lang="tr-TR" sz="4000" dirty="0" smtClean="0"/>
              <a:t>İnsanın fiziksel ihtiyaçlarını karşılamak, onu rahat ettirmek, memnun olacağı bir ortam hazırlamak, onu “kendisi” yapmaz. </a:t>
            </a:r>
          </a:p>
          <a:p>
            <a:r>
              <a:rPr lang="tr-TR" sz="4000" dirty="0" smtClean="0"/>
              <a:t>Ama kararları önemseniyorsa, insan bir kulübede yaşarken bile kendisi olabilir, aksi halde bir sarayda yaşarken bile kendisi olamayabilir. Önemli sebep </a:t>
            </a:r>
            <a:r>
              <a:rPr lang="tr-TR" sz="4000" dirty="0" err="1" smtClean="0"/>
              <a:t>KARARdır</a:t>
            </a:r>
            <a:r>
              <a:rPr lang="tr-TR" sz="4000" dirty="0" smtClean="0"/>
              <a:t>.</a:t>
            </a:r>
            <a:endParaRPr lang="tr-TR" sz="4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18883" y="152400"/>
            <a:ext cx="9751060" cy="1260376"/>
          </a:xfrm>
        </p:spPr>
        <p:txBody>
          <a:bodyPr>
            <a:normAutofit/>
          </a:bodyPr>
          <a:lstStyle/>
          <a:p>
            <a:r>
              <a:rPr lang="tr-TR" sz="4000" b="1" dirty="0" smtClean="0">
                <a:solidFill>
                  <a:srgbClr val="0000CC"/>
                </a:solidFill>
              </a:rPr>
              <a:t>Karakter karar dostudur, itibar ise…</a:t>
            </a:r>
            <a:endParaRPr lang="tr-TR" sz="4000" dirty="0">
              <a:solidFill>
                <a:srgbClr val="0000CC"/>
              </a:solidFill>
            </a:endParaRPr>
          </a:p>
        </p:txBody>
      </p:sp>
      <p:sp>
        <p:nvSpPr>
          <p:cNvPr id="3" name="2 İçerik Yer Tutucusu"/>
          <p:cNvSpPr>
            <a:spLocks noGrp="1"/>
          </p:cNvSpPr>
          <p:nvPr>
            <p:ph idx="1"/>
          </p:nvPr>
        </p:nvSpPr>
        <p:spPr>
          <a:xfrm>
            <a:off x="1" y="1412776"/>
            <a:ext cx="12188824" cy="5445224"/>
          </a:xfrm>
        </p:spPr>
        <p:txBody>
          <a:bodyPr>
            <a:noAutofit/>
          </a:bodyPr>
          <a:lstStyle/>
          <a:p>
            <a:r>
              <a:rPr lang="tr-TR" sz="3600" dirty="0" smtClean="0"/>
              <a:t>İnsan ya KARAKTER oluşturmak ister veya İTİBAR. KARAKTER insanı mutlu yapar, karaktersizlik ise mutsuz! Karakter, ALLAH huzurunda o insan için söylenecek şeydir. </a:t>
            </a:r>
          </a:p>
          <a:p>
            <a:r>
              <a:rPr lang="tr-TR" sz="3600" dirty="0" smtClean="0"/>
              <a:t>İTİBAR insanı zengin veya fakir yapar; insanların senin için mezar taşına kazıyacaklarıdır. TOLSTOY, bunu anlamlı bir formülle ortaya koyuyor; “İnsanoğlunun değeri bir kesirle ifade edilecek olursa; kesrin payı insanın gerçek kişiliğini (</a:t>
            </a:r>
            <a:r>
              <a:rPr lang="tr-TR" sz="3600" dirty="0" err="1" smtClean="0"/>
              <a:t>KARAKTERini</a:t>
            </a:r>
            <a:r>
              <a:rPr lang="tr-TR" sz="3600" dirty="0" smtClean="0"/>
              <a:t>) gösterir. Paydası da kendisini ne zannettiğini (</a:t>
            </a:r>
            <a:r>
              <a:rPr lang="tr-TR" sz="3600" dirty="0" err="1" smtClean="0"/>
              <a:t>İTİBARını</a:t>
            </a:r>
            <a:r>
              <a:rPr lang="tr-TR" sz="3600" dirty="0" smtClean="0"/>
              <a:t>)! Payda büyüdükçe kesrin değeri küçülür. </a:t>
            </a:r>
            <a:endParaRPr lang="tr-TR" sz="3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57909" y="0"/>
            <a:ext cx="10630916" cy="1192560"/>
          </a:xfrm>
        </p:spPr>
        <p:txBody>
          <a:bodyPr>
            <a:normAutofit/>
          </a:bodyPr>
          <a:lstStyle/>
          <a:p>
            <a:r>
              <a:rPr lang="tr-TR" sz="4000" b="1" dirty="0" smtClean="0">
                <a:solidFill>
                  <a:srgbClr val="0000CC"/>
                </a:solidFill>
              </a:rPr>
              <a:t>“İnsan”ı tanımadan hakkını veremeyiz…</a:t>
            </a:r>
            <a:endParaRPr lang="tr-TR" sz="4000" b="1" dirty="0">
              <a:solidFill>
                <a:srgbClr val="0000CC"/>
              </a:solidFill>
            </a:endParaRPr>
          </a:p>
        </p:txBody>
      </p:sp>
      <p:sp>
        <p:nvSpPr>
          <p:cNvPr id="3" name="2 İçerik Yer Tutucusu"/>
          <p:cNvSpPr>
            <a:spLocks noGrp="1"/>
          </p:cNvSpPr>
          <p:nvPr>
            <p:ph idx="1"/>
          </p:nvPr>
        </p:nvSpPr>
        <p:spPr>
          <a:xfrm>
            <a:off x="0" y="1268760"/>
            <a:ext cx="12188825" cy="5589240"/>
          </a:xfrm>
        </p:spPr>
        <p:txBody>
          <a:bodyPr>
            <a:normAutofit fontScale="92500"/>
          </a:bodyPr>
          <a:lstStyle/>
          <a:p>
            <a:r>
              <a:rPr lang="tr-TR" sz="3500" b="1" dirty="0" smtClean="0"/>
              <a:t>İnsan yeryüzünde halifedir </a:t>
            </a:r>
            <a:r>
              <a:rPr lang="tr-TR" sz="3500" dirty="0" smtClean="0"/>
              <a:t>(Bakara 30, Enam 165, Neml 62).</a:t>
            </a:r>
          </a:p>
          <a:p>
            <a:r>
              <a:rPr lang="tr-TR" sz="3500" b="1" dirty="0" smtClean="0"/>
              <a:t>İlk halife, ilk insan Hazreti Adem (AS)’dır </a:t>
            </a:r>
            <a:r>
              <a:rPr lang="tr-TR" sz="3500" dirty="0" smtClean="0"/>
              <a:t>(</a:t>
            </a:r>
            <a:r>
              <a:rPr lang="tr-TR" sz="3500" dirty="0" err="1" smtClean="0"/>
              <a:t>Sad</a:t>
            </a:r>
            <a:r>
              <a:rPr lang="tr-TR" sz="3500" dirty="0" smtClean="0"/>
              <a:t> 71-74).</a:t>
            </a:r>
          </a:p>
          <a:p>
            <a:r>
              <a:rPr lang="tr-TR" sz="3500" b="1" dirty="0" smtClean="0"/>
              <a:t>İnsan ve yaratılanlar Allah ilminde birer surettir </a:t>
            </a:r>
            <a:r>
              <a:rPr lang="tr-TR" sz="3500" dirty="0" smtClean="0"/>
              <a:t>(Zümer 6).</a:t>
            </a:r>
          </a:p>
          <a:p>
            <a:r>
              <a:rPr lang="tr-TR" sz="3500" b="1" dirty="0" smtClean="0"/>
              <a:t>İnsanın bir yazılımı/kalıbı vardır</a:t>
            </a:r>
            <a:r>
              <a:rPr lang="tr-TR" sz="3500" dirty="0" smtClean="0"/>
              <a:t>.</a:t>
            </a:r>
            <a:r>
              <a:rPr lang="tr-TR" sz="3500" b="1" dirty="0" smtClean="0"/>
              <a:t> Ahseni takviym yapısını ortaya çıkaracak olan onun kalıbıdır</a:t>
            </a:r>
            <a:r>
              <a:rPr lang="tr-TR" sz="3500" dirty="0" smtClean="0"/>
              <a:t> (kalp ayetleri).</a:t>
            </a:r>
            <a:endParaRPr lang="tr-TR" sz="3500" b="1" dirty="0" smtClean="0"/>
          </a:p>
          <a:p>
            <a:r>
              <a:rPr lang="tr-TR" sz="3500" b="1" dirty="0" smtClean="0"/>
              <a:t>Bir de donanımı/bedeni vardır. (</a:t>
            </a:r>
            <a:r>
              <a:rPr lang="tr-TR" sz="3500" dirty="0" err="1" smtClean="0"/>
              <a:t>Buharî</a:t>
            </a:r>
            <a:r>
              <a:rPr lang="tr-TR" sz="3500" dirty="0" smtClean="0"/>
              <a:t>, Tevhid 34)</a:t>
            </a:r>
          </a:p>
          <a:p>
            <a:r>
              <a:rPr lang="tr-TR" sz="3500" b="1" dirty="0" smtClean="0"/>
              <a:t>Bir de yazılımı ve bedeni kullanan var: Nefs, can, “ben”lik, hissetme duygusu: Asıl insan budur. </a:t>
            </a:r>
            <a:r>
              <a:rPr lang="tr-TR" sz="3500" dirty="0" smtClean="0"/>
              <a:t>(Alu İmran 185).</a:t>
            </a:r>
          </a:p>
          <a:p>
            <a:r>
              <a:rPr lang="tr-TR" sz="3500" b="1" dirty="0" smtClean="0"/>
              <a:t>Allah’tan müstakil olmayan “hür iradesi” vardır.</a:t>
            </a:r>
            <a:r>
              <a:rPr lang="tr-TR" sz="3500" dirty="0" smtClean="0"/>
              <a:t> (İnsan 29)</a:t>
            </a:r>
          </a:p>
          <a:p>
            <a:pPr>
              <a:buNone/>
            </a:pPr>
            <a:endParaRPr lang="tr-TR" b="1"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0000CC"/>
                </a:solidFill>
              </a:rPr>
              <a:t>İnsanın hakkı mutlu (kendi) olmaktır…</a:t>
            </a:r>
            <a:endParaRPr lang="tr-TR" b="1" dirty="0">
              <a:solidFill>
                <a:srgbClr val="0000CC"/>
              </a:solidFill>
            </a:endParaRPr>
          </a:p>
        </p:txBody>
      </p:sp>
      <p:sp>
        <p:nvSpPr>
          <p:cNvPr id="3" name="2 İçerik Yer Tutucusu"/>
          <p:cNvSpPr>
            <a:spLocks noGrp="1"/>
          </p:cNvSpPr>
          <p:nvPr>
            <p:ph idx="1"/>
          </p:nvPr>
        </p:nvSpPr>
        <p:spPr>
          <a:xfrm>
            <a:off x="549796" y="1484784"/>
            <a:ext cx="11233248" cy="5076056"/>
          </a:xfrm>
        </p:spPr>
        <p:txBody>
          <a:bodyPr>
            <a:normAutofit/>
          </a:bodyPr>
          <a:lstStyle/>
          <a:p>
            <a:r>
              <a:rPr lang="tr-TR" sz="3200" dirty="0" smtClean="0"/>
              <a:t>Mutluluk için yönetilmesi gereken üçlü “akıl, karar, fikir” iken, mutluluğu yok eden üçlü “zan, şüphe ve önyargı”dır. </a:t>
            </a:r>
          </a:p>
          <a:p>
            <a:r>
              <a:rPr lang="tr-TR" sz="3200" dirty="0" smtClean="0"/>
              <a:t>“Akıl, karar ve fikir” üçlüsünü yönetebilen kişi, olanı olduğu gibi </a:t>
            </a:r>
            <a:r>
              <a:rPr lang="tr-TR" sz="3200" b="1" dirty="0" smtClean="0"/>
              <a:t>sevebilme</a:t>
            </a:r>
            <a:r>
              <a:rPr lang="tr-TR" sz="3200" dirty="0" smtClean="0"/>
              <a:t>yi öğrenir ki bu mutluluk için vazgeçilmezdir. ‘Var’ı olduğu gibi sevebilmek, ancak akılla elde edilebilecek bir yetenektir. Bu yetenek kişisel mutluluk için gerekli olduğu gibi, evrensel sevgi ve barışın tesisi için de gereklidir. </a:t>
            </a:r>
          </a:p>
          <a:p>
            <a:r>
              <a:rPr lang="tr-TR" sz="3200" dirty="0" smtClean="0"/>
              <a:t>“Zan, şüphe ve önyargı” kısır döngüsü fanatik bakış açısını getirir. Sonuçta ‘</a:t>
            </a:r>
            <a:r>
              <a:rPr lang="tr-TR" sz="3200" b="1" dirty="0" smtClean="0"/>
              <a:t>bölücülük</a:t>
            </a:r>
            <a:r>
              <a:rPr lang="tr-TR" sz="3200" dirty="0" smtClean="0"/>
              <a:t>’ ve ‘</a:t>
            </a:r>
            <a:r>
              <a:rPr lang="tr-TR" sz="3200" b="1" dirty="0" smtClean="0"/>
              <a:t>şiddet</a:t>
            </a:r>
            <a:r>
              <a:rPr lang="tr-TR" sz="3200" dirty="0" smtClean="0"/>
              <a:t>’ gelişir, mutsuz bir yaşantı kaçınılmaz olur.</a:t>
            </a:r>
            <a:endParaRPr lang="tr-TR" sz="3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57908" y="152400"/>
            <a:ext cx="10153127" cy="1295400"/>
          </a:xfrm>
        </p:spPr>
        <p:txBody>
          <a:bodyPr>
            <a:noAutofit/>
          </a:bodyPr>
          <a:lstStyle/>
          <a:p>
            <a:r>
              <a:rPr lang="tr-TR" sz="4000" b="1" dirty="0" smtClean="0">
                <a:solidFill>
                  <a:srgbClr val="0000CC"/>
                </a:solidFill>
              </a:rPr>
              <a:t>Sevgi (merhamet) evrensel kural…  </a:t>
            </a:r>
            <a:endParaRPr lang="tr-TR" sz="4000" b="1" dirty="0">
              <a:solidFill>
                <a:srgbClr val="0000CC"/>
              </a:solidFill>
            </a:endParaRPr>
          </a:p>
        </p:txBody>
      </p:sp>
      <p:sp>
        <p:nvSpPr>
          <p:cNvPr id="3" name="2 İçerik Yer Tutucusu"/>
          <p:cNvSpPr>
            <a:spLocks noGrp="1"/>
          </p:cNvSpPr>
          <p:nvPr>
            <p:ph idx="1"/>
          </p:nvPr>
        </p:nvSpPr>
        <p:spPr>
          <a:xfrm>
            <a:off x="189756" y="2276872"/>
            <a:ext cx="11809312" cy="4392488"/>
          </a:xfrm>
        </p:spPr>
        <p:txBody>
          <a:bodyPr>
            <a:normAutofit/>
          </a:bodyPr>
          <a:lstStyle/>
          <a:p>
            <a:r>
              <a:rPr lang="tr-TR" sz="4000" b="1" dirty="0" smtClean="0"/>
              <a:t>İnsan haklarının uygulanabilir bir platform bulabilmesi ve sürdürülebilir olması için ortak payda “sevgi (merhamet/</a:t>
            </a:r>
            <a:r>
              <a:rPr lang="tr-TR" sz="4000" b="1" dirty="0" err="1" smtClean="0"/>
              <a:t>rahmaniyet</a:t>
            </a:r>
            <a:r>
              <a:rPr lang="tr-TR" sz="4000" b="1" dirty="0" smtClean="0"/>
              <a:t>)”tir.  Uzmanlar bu konuda birleşmişlerdir</a:t>
            </a:r>
            <a:r>
              <a:rPr lang="tr-TR" sz="4000" dirty="0" smtClean="0"/>
              <a:t>. </a:t>
            </a:r>
          </a:p>
          <a:p>
            <a:pPr>
              <a:buNone/>
            </a:pPr>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21804" y="152400"/>
            <a:ext cx="11161240" cy="1188368"/>
          </a:xfrm>
        </p:spPr>
        <p:txBody>
          <a:bodyPr>
            <a:normAutofit/>
          </a:bodyPr>
          <a:lstStyle/>
          <a:p>
            <a:r>
              <a:rPr lang="tr-TR" sz="4400" b="1" dirty="0" smtClean="0">
                <a:solidFill>
                  <a:srgbClr val="0000CC"/>
                </a:solidFill>
              </a:rPr>
              <a:t>	“</a:t>
            </a:r>
            <a:r>
              <a:rPr lang="tr-TR" sz="4400" b="1" dirty="0" err="1" smtClean="0">
                <a:solidFill>
                  <a:srgbClr val="0000CC"/>
                </a:solidFill>
              </a:rPr>
              <a:t>Hak”kı</a:t>
            </a:r>
            <a:r>
              <a:rPr lang="tr-TR" sz="4400" b="1" dirty="0" smtClean="0">
                <a:solidFill>
                  <a:srgbClr val="0000CC"/>
                </a:solidFill>
              </a:rPr>
              <a:t> önemsemek…</a:t>
            </a:r>
          </a:p>
        </p:txBody>
      </p:sp>
      <p:sp>
        <p:nvSpPr>
          <p:cNvPr id="3" name="2 İçerik Yer Tutucusu"/>
          <p:cNvSpPr>
            <a:spLocks noGrp="1"/>
          </p:cNvSpPr>
          <p:nvPr>
            <p:ph idx="1"/>
          </p:nvPr>
        </p:nvSpPr>
        <p:spPr>
          <a:xfrm>
            <a:off x="1053852" y="1772816"/>
            <a:ext cx="10441160" cy="4680520"/>
          </a:xfrm>
        </p:spPr>
        <p:txBody>
          <a:bodyPr>
            <a:normAutofit lnSpcReduction="10000"/>
          </a:bodyPr>
          <a:lstStyle/>
          <a:p>
            <a:r>
              <a:rPr lang="tr-TR" sz="4000" dirty="0" smtClean="0"/>
              <a:t>Bir hakkı görmezden gelmek, yok saymak; verilmesi gereken bir hakkı ilgilisine vermemek, gasp etmek zulümdür. </a:t>
            </a:r>
          </a:p>
          <a:p>
            <a:r>
              <a:rPr lang="tr-TR" sz="4000" dirty="0" smtClean="0"/>
              <a:t>Hakkı vermeyen zalimdir, hakkı verilmeyen, yok sayılan zulüm görüyordur, mazlumdur. </a:t>
            </a:r>
          </a:p>
          <a:p>
            <a:r>
              <a:rPr lang="tr-TR" sz="4000" dirty="0" smtClean="0"/>
              <a:t>Varlığın hakkını önemseyen bir yaşantı, sistemde sizin de önemsendiğiniz bir yaşantıya döner.</a:t>
            </a:r>
            <a:endParaRPr lang="tr-TR" sz="4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13892" y="260648"/>
            <a:ext cx="10774933" cy="828328"/>
          </a:xfrm>
        </p:spPr>
        <p:txBody>
          <a:bodyPr>
            <a:noAutofit/>
          </a:bodyPr>
          <a:lstStyle/>
          <a:p>
            <a:r>
              <a:rPr lang="tr-TR" sz="4000" b="1" dirty="0" smtClean="0">
                <a:solidFill>
                  <a:srgbClr val="0000CC"/>
                </a:solidFill>
              </a:rPr>
              <a:t>Bölücü olmamanın yolunu bulmalıyız…</a:t>
            </a:r>
          </a:p>
        </p:txBody>
      </p:sp>
      <p:sp>
        <p:nvSpPr>
          <p:cNvPr id="3" name="2 İçerik Yer Tutucusu"/>
          <p:cNvSpPr>
            <a:spLocks noGrp="1"/>
          </p:cNvSpPr>
          <p:nvPr>
            <p:ph idx="1"/>
          </p:nvPr>
        </p:nvSpPr>
        <p:spPr>
          <a:xfrm>
            <a:off x="261764" y="1268760"/>
            <a:ext cx="11665296" cy="5256584"/>
          </a:xfrm>
        </p:spPr>
        <p:txBody>
          <a:bodyPr>
            <a:normAutofit lnSpcReduction="10000"/>
          </a:bodyPr>
          <a:lstStyle/>
          <a:p>
            <a:r>
              <a:rPr lang="tr-TR" sz="4000" dirty="0" smtClean="0"/>
              <a:t>“Ben nasıl bölücü olmam?” deyip araştırmalı ve gereğini yapmalıyız. Çünkü ancak bölücü olmayan Allah’ın Rahman ve Rahim isimlerini yaşamaya başlar. Rahman ve Rahim isimlerini yaşamak </a:t>
            </a:r>
            <a:r>
              <a:rPr lang="tr-TR" sz="4000" dirty="0" err="1" smtClean="0"/>
              <a:t>BESMELE’dir</a:t>
            </a:r>
            <a:r>
              <a:rPr lang="tr-TR" sz="4000" dirty="0" smtClean="0"/>
              <a:t>. O zaman o sizin yaşantınız olmaya başlar. Çektiğiniz değil yaşadığınız olur! Hayatınız Besmele olur! Yaşantısı Besmele olan, Rahman ve Rahim ALLAH ADINA yaşar, yaşantısı öyledir... </a:t>
            </a:r>
          </a:p>
          <a:p>
            <a:r>
              <a:rPr lang="tr-TR" sz="4000" dirty="0" smtClean="0"/>
              <a:t>Besmele çeken; kimsenin hakkını yiyemez, bölücü olamaz…</a:t>
            </a:r>
          </a:p>
          <a:p>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18883" y="152400"/>
            <a:ext cx="9751060" cy="900336"/>
          </a:xfrm>
        </p:spPr>
        <p:txBody>
          <a:bodyPr>
            <a:normAutofit/>
          </a:bodyPr>
          <a:lstStyle/>
          <a:p>
            <a:r>
              <a:rPr lang="tr-TR" sz="4000" b="1" dirty="0" smtClean="0">
                <a:solidFill>
                  <a:srgbClr val="0000CC"/>
                </a:solidFill>
              </a:rPr>
              <a:t>Medine Sözleşmesi, Veda Hutbesi…</a:t>
            </a:r>
            <a:endParaRPr lang="tr-TR" sz="4000" b="1" dirty="0" smtClean="0">
              <a:solidFill>
                <a:schemeClr val="accent3">
                  <a:lumMod val="75000"/>
                </a:schemeClr>
              </a:solidFill>
            </a:endParaRPr>
          </a:p>
        </p:txBody>
      </p:sp>
      <p:sp>
        <p:nvSpPr>
          <p:cNvPr id="3" name="2 İçerik Yer Tutucusu"/>
          <p:cNvSpPr>
            <a:spLocks noGrp="1"/>
          </p:cNvSpPr>
          <p:nvPr>
            <p:ph idx="1"/>
          </p:nvPr>
        </p:nvSpPr>
        <p:spPr>
          <a:xfrm>
            <a:off x="1" y="1556792"/>
            <a:ext cx="12188824" cy="5301208"/>
          </a:xfrm>
        </p:spPr>
        <p:txBody>
          <a:bodyPr>
            <a:normAutofit fontScale="47500" lnSpcReduction="20000"/>
          </a:bodyPr>
          <a:lstStyle/>
          <a:p>
            <a:r>
              <a:rPr lang="tr-TR" sz="6700" dirty="0" smtClean="0"/>
              <a:t>“(Din günü) üç çeşit divan kurulur: Allah'ın affedeceği kimselerin bulunduğu divan, affetmeyeceği kimselerin bulunduğu divan, her şeyin hesabının inceden inceye sorgulanacağı divan. </a:t>
            </a:r>
          </a:p>
          <a:p>
            <a:r>
              <a:rPr lang="tr-TR" sz="6700" dirty="0" smtClean="0"/>
              <a:t>Affetmeyeceği divanda şirk koşan kimseler bulunur. Allah "Kim bana ortak koşarsa muhakkak ona cenneti haram kılarım" (Maide,72) buyurur.</a:t>
            </a:r>
          </a:p>
          <a:p>
            <a:r>
              <a:rPr lang="tr-TR" sz="6700" dirty="0" smtClean="0"/>
              <a:t>Allah'ın kendilerini affedeceği divanda bulunanlar; kulun arasındaki günahları işleyen kimselerdir.</a:t>
            </a:r>
          </a:p>
          <a:p>
            <a:r>
              <a:rPr lang="tr-TR" sz="6700" dirty="0" smtClean="0"/>
              <a:t>Küçük büyük her şeyin hesabının inceden inceye sorgulanacağı divanda ise </a:t>
            </a:r>
            <a:r>
              <a:rPr lang="tr-TR" sz="6700" b="1" dirty="0" smtClean="0">
                <a:solidFill>
                  <a:srgbClr val="0000CC"/>
                </a:solidFill>
              </a:rPr>
              <a:t>insanların haklarına girerek kul hakkı yiyen kimseler </a:t>
            </a:r>
            <a:r>
              <a:rPr lang="tr-TR" sz="6700" dirty="0" smtClean="0"/>
              <a:t>olacaktır.“ (Ahmed bin </a:t>
            </a:r>
            <a:r>
              <a:rPr lang="tr-TR" sz="6700" dirty="0" err="1" smtClean="0"/>
              <a:t>Hanbel</a:t>
            </a:r>
            <a:r>
              <a:rPr lang="tr-TR" sz="6700" dirty="0" smtClean="0"/>
              <a:t>, el-</a:t>
            </a:r>
            <a:r>
              <a:rPr lang="tr-TR" sz="6700" dirty="0" err="1" smtClean="0"/>
              <a:t>Müsned</a:t>
            </a:r>
            <a:r>
              <a:rPr lang="tr-TR" sz="6700" dirty="0" smtClean="0"/>
              <a:t>, 6/240)</a:t>
            </a:r>
          </a:p>
          <a:p>
            <a:endParaRPr lang="tr-TR" sz="3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18883" y="-315416"/>
            <a:ext cx="9751060" cy="1295400"/>
          </a:xfrm>
        </p:spPr>
        <p:txBody>
          <a:bodyPr>
            <a:normAutofit/>
          </a:bodyPr>
          <a:lstStyle/>
          <a:p>
            <a:r>
              <a:rPr lang="tr-TR" sz="4000" b="1" dirty="0" smtClean="0">
                <a:solidFill>
                  <a:srgbClr val="0000CC"/>
                </a:solidFill>
              </a:rPr>
              <a:t>Nereden başlamalı, nasıl başlamalı?</a:t>
            </a:r>
            <a:endParaRPr lang="tr-TR" sz="4000" b="1" dirty="0">
              <a:solidFill>
                <a:srgbClr val="0000CC"/>
              </a:solidFill>
            </a:endParaRPr>
          </a:p>
        </p:txBody>
      </p:sp>
      <p:sp>
        <p:nvSpPr>
          <p:cNvPr id="3" name="2 İçerik Yer Tutucusu"/>
          <p:cNvSpPr>
            <a:spLocks noGrp="1"/>
          </p:cNvSpPr>
          <p:nvPr>
            <p:ph idx="1"/>
          </p:nvPr>
        </p:nvSpPr>
        <p:spPr>
          <a:xfrm>
            <a:off x="333772" y="1196752"/>
            <a:ext cx="11855052" cy="5257800"/>
          </a:xfrm>
        </p:spPr>
        <p:txBody>
          <a:bodyPr>
            <a:noAutofit/>
          </a:bodyPr>
          <a:lstStyle/>
          <a:p>
            <a:r>
              <a:rPr lang="tr-TR" sz="3600" dirty="0" smtClean="0"/>
              <a:t>Kendini yani insanı ve eşyayı, evreni tanımak</a:t>
            </a:r>
          </a:p>
          <a:p>
            <a:r>
              <a:rPr lang="tr-TR" sz="3600" dirty="0" smtClean="0"/>
              <a:t>En yakınlarınızdan başlamak</a:t>
            </a:r>
          </a:p>
          <a:p>
            <a:r>
              <a:rPr lang="tr-TR" sz="3600" dirty="0" smtClean="0"/>
              <a:t>Önce hak almak değil hak vermek</a:t>
            </a:r>
          </a:p>
          <a:p>
            <a:r>
              <a:rPr lang="tr-TR" sz="3600" dirty="0" smtClean="0"/>
              <a:t>Karar vermenin, karar almanın önünde engel olmamak</a:t>
            </a:r>
          </a:p>
          <a:p>
            <a:r>
              <a:rPr lang="tr-TR" sz="3600" dirty="0" smtClean="0"/>
              <a:t>Yanlış kararları onaran, örten olmak</a:t>
            </a:r>
          </a:p>
          <a:p>
            <a:r>
              <a:rPr lang="tr-TR" sz="3600" dirty="0" smtClean="0"/>
              <a:t>Sadece akıl veren değil huzur veren olmak</a:t>
            </a:r>
          </a:p>
          <a:p>
            <a:r>
              <a:rPr lang="tr-TR" sz="3600" dirty="0" smtClean="0"/>
              <a:t>Yaptığımızı karşılıksız yapmak</a:t>
            </a:r>
          </a:p>
          <a:p>
            <a:r>
              <a:rPr lang="tr-TR" sz="3600" dirty="0" smtClean="0"/>
              <a:t>Hakkı bölmeden tek “hak” olarak önemsemek</a:t>
            </a:r>
            <a:endParaRPr lang="tr-TR" sz="3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b="1" dirty="0" smtClean="0">
                <a:solidFill>
                  <a:srgbClr val="0000CC"/>
                </a:solidFill>
              </a:rPr>
              <a:t>İnsan haklarının çözüm noktası…</a:t>
            </a:r>
            <a:endParaRPr lang="tr-TR" sz="4000" dirty="0">
              <a:solidFill>
                <a:srgbClr val="0000CC"/>
              </a:solidFill>
            </a:endParaRPr>
          </a:p>
        </p:txBody>
      </p:sp>
      <p:sp>
        <p:nvSpPr>
          <p:cNvPr id="3" name="2 İçerik Yer Tutucusu"/>
          <p:cNvSpPr>
            <a:spLocks noGrp="1"/>
          </p:cNvSpPr>
          <p:nvPr>
            <p:ph idx="1"/>
          </p:nvPr>
        </p:nvSpPr>
        <p:spPr>
          <a:xfrm>
            <a:off x="189756" y="1600200"/>
            <a:ext cx="11809312" cy="4997152"/>
          </a:xfrm>
        </p:spPr>
        <p:txBody>
          <a:bodyPr>
            <a:normAutofit/>
          </a:bodyPr>
          <a:lstStyle/>
          <a:p>
            <a:r>
              <a:rPr lang="tr-TR" sz="3600" dirty="0" smtClean="0"/>
              <a:t>Eğer “</a:t>
            </a:r>
            <a:r>
              <a:rPr lang="tr-TR" sz="3600" b="1" dirty="0" smtClean="0"/>
              <a:t>kendileri olma</a:t>
            </a:r>
            <a:r>
              <a:rPr lang="tr-TR" sz="3600" dirty="0" smtClean="0"/>
              <a:t>” fırsatı tanırsanız insanlar huzurlu ve güvende olacaklardır. Bu yaklaşımı her alana taşımak mümkündür. Eğer eşiniz yanınızda kendisini olduğu gibi hissedebiliyor ve siz de onu olduğu gibi kabul ediyorsanız, onun hakkını veriyorsunuz demektir. </a:t>
            </a:r>
          </a:p>
          <a:p>
            <a:r>
              <a:rPr lang="tr-TR" sz="3600" dirty="0" smtClean="0"/>
              <a:t>Bu durum çocuklar için de geçerlidir; çocuklarınız sizin yanınızda kendilerini “oldukları gibi” görebiliyor, daha doğrusu </a:t>
            </a:r>
            <a:r>
              <a:rPr lang="tr-TR" sz="3600" b="1" dirty="0" smtClean="0"/>
              <a:t>“oldukları gibi” yaşayabilme fırsatı</a:t>
            </a:r>
            <a:r>
              <a:rPr lang="tr-TR" sz="3600" dirty="0" smtClean="0"/>
              <a:t> buluyor olmalılar.</a:t>
            </a:r>
            <a:endParaRPr lang="tr-TR" sz="3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18882" y="152400"/>
            <a:ext cx="10348137" cy="1188368"/>
          </a:xfrm>
        </p:spPr>
        <p:txBody>
          <a:bodyPr>
            <a:normAutofit fontScale="90000"/>
          </a:bodyPr>
          <a:lstStyle/>
          <a:p>
            <a:r>
              <a:rPr lang="tr-TR" sz="4000" b="1" dirty="0" smtClean="0">
                <a:solidFill>
                  <a:srgbClr val="0000CC"/>
                </a:solidFill>
              </a:rPr>
              <a:t>Sevgi ve şefkat medeniyetinde hak anlayışı…</a:t>
            </a:r>
          </a:p>
        </p:txBody>
      </p:sp>
      <p:sp>
        <p:nvSpPr>
          <p:cNvPr id="3" name="2 İçerik Yer Tutucusu"/>
          <p:cNvSpPr>
            <a:spLocks noGrp="1"/>
          </p:cNvSpPr>
          <p:nvPr>
            <p:ph idx="1"/>
          </p:nvPr>
        </p:nvSpPr>
        <p:spPr>
          <a:xfrm>
            <a:off x="0" y="1340768"/>
            <a:ext cx="12188825" cy="5517232"/>
          </a:xfrm>
        </p:spPr>
        <p:txBody>
          <a:bodyPr>
            <a:noAutofit/>
          </a:bodyPr>
          <a:lstStyle/>
          <a:p>
            <a:r>
              <a:rPr lang="tr-TR" sz="3600" dirty="0" smtClean="0"/>
              <a:t>Sevgi ve şefkat medeniyeti, çocuk, kadın, hasta ve yaşlılar gibi risk gruplarına sürdürülebilir bir hayatı sağlık, eğitim ve geçimiyle sağladığı gibi, aç kalan kurtları, yaban atlarını, kuşları ve yaralanan hayvanları göz ardı etmemiş, tedavisi, beslenmesi ve biyolojik çeşitlilikteki yerlerinin korunması için kurumlar oluşturmuştur.</a:t>
            </a:r>
          </a:p>
          <a:p>
            <a:r>
              <a:rPr lang="tr-TR" sz="3600" dirty="0" smtClean="0"/>
              <a:t>Mahallesindeki ihtiyaçlıyı, hapisteki mahkumu, çatıdaki leyleği unutmayan bir hak anlayışı var ki günümüz gürültü kirliliği ve dezenformasyonu arasında bu anlayış hakkıyla fark edilmiyor. </a:t>
            </a:r>
            <a:endParaRPr lang="tr-TR" sz="3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18883" y="-99392"/>
            <a:ext cx="9751060" cy="1295400"/>
          </a:xfrm>
        </p:spPr>
        <p:txBody>
          <a:bodyPr/>
          <a:lstStyle/>
          <a:p>
            <a:r>
              <a:rPr lang="tr-TR" b="1" dirty="0" smtClean="0">
                <a:solidFill>
                  <a:srgbClr val="0000FF"/>
                </a:solidFill>
              </a:rPr>
              <a:t>Ana başlıklar</a:t>
            </a:r>
            <a:endParaRPr lang="tr-TR" b="1" dirty="0">
              <a:solidFill>
                <a:srgbClr val="0000FF"/>
              </a:solidFill>
            </a:endParaRPr>
          </a:p>
        </p:txBody>
      </p:sp>
      <p:sp>
        <p:nvSpPr>
          <p:cNvPr id="3" name="2 İçerik Yer Tutucusu"/>
          <p:cNvSpPr>
            <a:spLocks noGrp="1"/>
          </p:cNvSpPr>
          <p:nvPr>
            <p:ph idx="1"/>
          </p:nvPr>
        </p:nvSpPr>
        <p:spPr>
          <a:xfrm>
            <a:off x="2248008" y="1628800"/>
            <a:ext cx="9751060" cy="4572000"/>
          </a:xfrm>
        </p:spPr>
        <p:txBody>
          <a:bodyPr>
            <a:normAutofit fontScale="77500" lnSpcReduction="20000"/>
          </a:bodyPr>
          <a:lstStyle/>
          <a:p>
            <a:r>
              <a:rPr lang="tr-TR" b="1" dirty="0" smtClean="0"/>
              <a:t>Yoksulluk ve açlıktan uzak bir hayat</a:t>
            </a:r>
          </a:p>
          <a:p>
            <a:r>
              <a:rPr lang="tr-TR" b="1" dirty="0" smtClean="0"/>
              <a:t>Sağlıklı, kaliteli yaşama hakkı</a:t>
            </a:r>
          </a:p>
          <a:p>
            <a:r>
              <a:rPr lang="tr-TR" b="1" dirty="0" smtClean="0"/>
              <a:t>Temiz su ve sanitasyon hakkı</a:t>
            </a:r>
          </a:p>
          <a:p>
            <a:r>
              <a:rPr lang="tr-TR" b="1" dirty="0" smtClean="0"/>
              <a:t>Toplumsal cinsiyet eşitliği</a:t>
            </a:r>
          </a:p>
          <a:p>
            <a:r>
              <a:rPr lang="tr-TR" b="1" dirty="0" smtClean="0"/>
              <a:t>Erişilebilir  ve temiz enerji</a:t>
            </a:r>
          </a:p>
          <a:p>
            <a:r>
              <a:rPr lang="tr-TR" b="1" dirty="0" smtClean="0"/>
              <a:t>İnsanca çalışma koşulları ve onuru koruyan bir ekonomi</a:t>
            </a:r>
          </a:p>
          <a:p>
            <a:r>
              <a:rPr lang="tr-TR" b="1" dirty="0" smtClean="0"/>
              <a:t>Adalet, Demokrasi, Barış</a:t>
            </a:r>
          </a:p>
          <a:p>
            <a:r>
              <a:rPr lang="tr-TR" b="1" dirty="0" smtClean="0"/>
              <a:t>Sürdürülebilirlik, kalkınma, yenilenme</a:t>
            </a:r>
          </a:p>
          <a:p>
            <a:r>
              <a:rPr lang="tr-TR" b="1" dirty="0" smtClean="0"/>
              <a:t>Sorumlu ve güvenilir üretim</a:t>
            </a:r>
          </a:p>
          <a:p>
            <a:r>
              <a:rPr lang="tr-TR" b="1" dirty="0" smtClean="0"/>
              <a:t>İklim; kara, hava, su yaşamı güvencesi</a:t>
            </a:r>
            <a:endParaRPr lang="tr-TR"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b="1" dirty="0" smtClean="0">
                <a:solidFill>
                  <a:srgbClr val="0000CC"/>
                </a:solidFill>
              </a:rPr>
              <a:t>Celaleddin Rumi’den…</a:t>
            </a:r>
          </a:p>
        </p:txBody>
      </p:sp>
      <p:sp>
        <p:nvSpPr>
          <p:cNvPr id="3" name="2 İçerik Yer Tutucusu"/>
          <p:cNvSpPr>
            <a:spLocks noGrp="1"/>
          </p:cNvSpPr>
          <p:nvPr>
            <p:ph idx="1"/>
          </p:nvPr>
        </p:nvSpPr>
        <p:spPr>
          <a:xfrm>
            <a:off x="0" y="1600200"/>
            <a:ext cx="12188825" cy="5257800"/>
          </a:xfrm>
        </p:spPr>
        <p:txBody>
          <a:bodyPr>
            <a:normAutofit/>
          </a:bodyPr>
          <a:lstStyle/>
          <a:p>
            <a:r>
              <a:rPr lang="tr-TR" sz="3600" dirty="0" smtClean="0"/>
              <a:t>Ey can, istediğin kadar inançlıyım de, salatla meşgul ol, sadaka ver; </a:t>
            </a:r>
            <a:r>
              <a:rPr lang="tr-TR" sz="3600" b="1" dirty="0" smtClean="0"/>
              <a:t>umut verip, güven aşılayıp yarı yolda bıraktığın bir insanın gönül sadakasını iki dünyada da veremezsin</a:t>
            </a:r>
            <a:r>
              <a:rPr lang="tr-TR" sz="3600" dirty="0" smtClean="0"/>
              <a:t>.</a:t>
            </a:r>
          </a:p>
          <a:p>
            <a:r>
              <a:rPr lang="tr-TR" sz="3600" dirty="0" smtClean="0"/>
              <a:t>Ey zulümle bir kuyu kazan, kendin için tuzak hazırlıyorsun</a:t>
            </a:r>
          </a:p>
          <a:p>
            <a:r>
              <a:rPr lang="tr-TR" sz="3600" dirty="0" smtClean="0"/>
              <a:t>Kusur bulmak için bakma, bulmak için bakarsan bulursun. Kusuru örtmeyi marifet edin, zaman kusursuz olursun.</a:t>
            </a:r>
          </a:p>
          <a:p>
            <a:r>
              <a:rPr lang="tr-TR" sz="3600" dirty="0" smtClean="0"/>
              <a:t>Kendine gel, yepyeni bir söz söyle de dünya(n) yenilensin! Sözün öyle bir söz olmalı ki dünyanın sınırını aşmalı…</a:t>
            </a:r>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89756" y="2060848"/>
            <a:ext cx="11809312" cy="3103240"/>
          </a:xfrm>
        </p:spPr>
        <p:txBody>
          <a:bodyPr>
            <a:normAutofit fontScale="77500" lnSpcReduction="20000"/>
          </a:bodyPr>
          <a:lstStyle/>
          <a:p>
            <a:pPr algn="ctr">
              <a:buNone/>
            </a:pPr>
            <a:r>
              <a:rPr lang="tr-TR" sz="4400" b="1" dirty="0" smtClean="0">
                <a:solidFill>
                  <a:srgbClr val="0000CC"/>
                </a:solidFill>
                <a:latin typeface="Segoe Print" pitchFamily="2" charset="0"/>
              </a:rPr>
              <a:t>Yaratılanı Yaratan’dan ötürü sevenler; </a:t>
            </a:r>
          </a:p>
          <a:p>
            <a:pPr algn="ctr">
              <a:buNone/>
            </a:pPr>
            <a:r>
              <a:rPr lang="tr-TR" sz="4400" b="1" dirty="0" smtClean="0">
                <a:solidFill>
                  <a:srgbClr val="0000CC"/>
                </a:solidFill>
                <a:latin typeface="Segoe Print" pitchFamily="2" charset="0"/>
              </a:rPr>
              <a:t>Her yeni günle yeniden doğar, her an yeni şanda olurlar… </a:t>
            </a:r>
          </a:p>
          <a:p>
            <a:pPr algn="ctr">
              <a:buNone/>
            </a:pPr>
            <a:r>
              <a:rPr lang="tr-TR" sz="4400" b="1" dirty="0" smtClean="0">
                <a:solidFill>
                  <a:srgbClr val="0000CC"/>
                </a:solidFill>
                <a:latin typeface="Segoe Print" pitchFamily="2" charset="0"/>
              </a:rPr>
              <a:t>Hz. İbrahim gibi, Yunus gibi, Rumi gibi…</a:t>
            </a:r>
          </a:p>
          <a:p>
            <a:pPr algn="ctr">
              <a:buNone/>
            </a:pPr>
            <a:r>
              <a:rPr lang="tr-TR" sz="4400" b="1" dirty="0" smtClean="0">
                <a:solidFill>
                  <a:srgbClr val="0000CC"/>
                </a:solidFill>
                <a:latin typeface="Segoe Print" pitchFamily="2" charset="0"/>
              </a:rPr>
              <a:t>Onların izini takip ettikleri Efendimiz Hz. Muhammed (SAV) gibi</a:t>
            </a:r>
          </a:p>
          <a:p>
            <a:endParaRPr lang="tr-TR"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5 Slayt Numarası Yer Tutucusu"/>
          <p:cNvSpPr>
            <a:spLocks noGrp="1"/>
          </p:cNvSpPr>
          <p:nvPr>
            <p:ph type="sldNum" sz="quarter" idx="12"/>
          </p:nvPr>
        </p:nvSpPr>
        <p:spPr>
          <a:noFill/>
        </p:spPr>
        <p:txBody>
          <a:bodyPr/>
          <a:lstStyle/>
          <a:p>
            <a:fld id="{09A85B3F-AEF0-4128-9435-43BE235805F9}" type="slidenum">
              <a:rPr lang="tr-TR" smtClean="0"/>
              <a:pPr/>
              <a:t>28</a:t>
            </a:fld>
            <a:endParaRPr lang="tr-TR" smtClean="0"/>
          </a:p>
        </p:txBody>
      </p:sp>
      <p:pic>
        <p:nvPicPr>
          <p:cNvPr id="28675" name="Picture 4" descr="Mehmetcik"/>
          <p:cNvPicPr>
            <a:picLocks noChangeAspect="1" noChangeArrowheads="1"/>
          </p:cNvPicPr>
          <p:nvPr/>
        </p:nvPicPr>
        <p:blipFill>
          <a:blip r:embed="rId2" cstate="print"/>
          <a:srcRect/>
          <a:stretch>
            <a:fillRect/>
          </a:stretch>
        </p:blipFill>
        <p:spPr bwMode="auto">
          <a:xfrm>
            <a:off x="1269877" y="0"/>
            <a:ext cx="5184576" cy="7506072"/>
          </a:xfrm>
          <a:prstGeom prst="rect">
            <a:avLst/>
          </a:prstGeom>
          <a:noFill/>
          <a:ln w="9525">
            <a:noFill/>
            <a:miter lim="800000"/>
            <a:headEnd/>
            <a:tailEnd/>
          </a:ln>
        </p:spPr>
      </p:pic>
      <p:sp>
        <p:nvSpPr>
          <p:cNvPr id="5" name="1 Başlık"/>
          <p:cNvSpPr>
            <a:spLocks noGrp="1"/>
          </p:cNvSpPr>
          <p:nvPr>
            <p:ph type="title"/>
          </p:nvPr>
        </p:nvSpPr>
        <p:spPr>
          <a:xfrm>
            <a:off x="6598468" y="332656"/>
            <a:ext cx="5374332" cy="6120680"/>
          </a:xfrm>
        </p:spPr>
        <p:txBody>
          <a:bodyPr>
            <a:noAutofit/>
          </a:bodyPr>
          <a:lstStyle/>
          <a:p>
            <a:pPr algn="ctr"/>
            <a:r>
              <a:rPr lang="tr-TR" sz="4400" b="1" dirty="0" smtClean="0">
                <a:solidFill>
                  <a:srgbClr val="0000CC"/>
                </a:solidFill>
                <a:latin typeface="Segoe Print" pitchFamily="2" charset="0"/>
              </a:rPr>
              <a:t>Hak için, haklarımız için, huzur ve barış için </a:t>
            </a:r>
            <a:r>
              <a:rPr lang="tr-TR" sz="4400" b="1" dirty="0" smtClean="0">
                <a:solidFill>
                  <a:srgbClr val="006600"/>
                </a:solidFill>
                <a:latin typeface="Segoe Print" pitchFamily="2" charset="0"/>
              </a:rPr>
              <a:t>Hakkından Vazgeçenlere </a:t>
            </a:r>
            <a:r>
              <a:rPr lang="tr-TR" sz="4400" b="1" dirty="0" smtClean="0">
                <a:solidFill>
                  <a:srgbClr val="0000CC"/>
                </a:solidFill>
                <a:latin typeface="Segoe Print" pitchFamily="2" charset="0"/>
              </a:rPr>
              <a:t>Sevgi ve </a:t>
            </a:r>
            <a:br>
              <a:rPr lang="tr-TR" sz="4400" b="1" dirty="0" smtClean="0">
                <a:solidFill>
                  <a:srgbClr val="0000CC"/>
                </a:solidFill>
                <a:latin typeface="Segoe Print" pitchFamily="2" charset="0"/>
              </a:rPr>
            </a:br>
            <a:r>
              <a:rPr lang="tr-TR" sz="4400" b="1" dirty="0" smtClean="0">
                <a:solidFill>
                  <a:srgbClr val="0000CC"/>
                </a:solidFill>
                <a:latin typeface="Segoe Print" pitchFamily="2" charset="0"/>
              </a:rPr>
              <a:t>Saygılarımla…</a:t>
            </a:r>
            <a:br>
              <a:rPr lang="tr-TR" sz="4400" b="1" dirty="0" smtClean="0">
                <a:solidFill>
                  <a:srgbClr val="0000CC"/>
                </a:solidFill>
                <a:latin typeface="Segoe Print" pitchFamily="2" charset="0"/>
              </a:rPr>
            </a:br>
            <a:endParaRPr lang="tr-TR" sz="4400" b="1" dirty="0">
              <a:solidFill>
                <a:srgbClr val="0000CC"/>
              </a:solidFill>
              <a:latin typeface="Segoe Print" pitchFamily="2" charset="0"/>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1413892" y="548680"/>
            <a:ext cx="9994087" cy="1080119"/>
          </a:xfrm>
        </p:spPr>
        <p:txBody>
          <a:bodyPr>
            <a:normAutofit fontScale="90000"/>
          </a:bodyPr>
          <a:lstStyle/>
          <a:p>
            <a:pPr eaLnBrk="1" hangingPunct="1"/>
            <a:r>
              <a:rPr lang="tr-TR" b="1" dirty="0" smtClean="0">
                <a:solidFill>
                  <a:srgbClr val="003399"/>
                </a:solidFill>
              </a:rPr>
              <a:t/>
            </a:r>
            <a:br>
              <a:rPr lang="tr-TR" b="1" dirty="0" smtClean="0">
                <a:solidFill>
                  <a:srgbClr val="003399"/>
                </a:solidFill>
              </a:rPr>
            </a:br>
            <a:r>
              <a:rPr lang="tr-TR" b="1" dirty="0" smtClean="0">
                <a:solidFill>
                  <a:srgbClr val="003399"/>
                </a:solidFill>
              </a:rPr>
              <a:t/>
            </a:r>
            <a:br>
              <a:rPr lang="tr-TR" b="1" dirty="0" smtClean="0">
                <a:solidFill>
                  <a:srgbClr val="003399"/>
                </a:solidFill>
              </a:rPr>
            </a:br>
            <a:r>
              <a:rPr lang="tr-TR" sz="4400" b="1" dirty="0" smtClean="0">
                <a:solidFill>
                  <a:srgbClr val="003399"/>
                </a:solidFill>
              </a:rPr>
              <a:t>İlk İnsan Hakları Zirvesi</a:t>
            </a:r>
          </a:p>
        </p:txBody>
      </p:sp>
      <p:sp>
        <p:nvSpPr>
          <p:cNvPr id="30724" name="Rectangle 3"/>
          <p:cNvSpPr>
            <a:spLocks noGrp="1" noChangeArrowheads="1"/>
          </p:cNvSpPr>
          <p:nvPr>
            <p:ph type="body" idx="1"/>
          </p:nvPr>
        </p:nvSpPr>
        <p:spPr>
          <a:xfrm>
            <a:off x="239122" y="1773238"/>
            <a:ext cx="11949703" cy="4679950"/>
          </a:xfrm>
        </p:spPr>
        <p:txBody>
          <a:bodyPr>
            <a:normAutofit/>
          </a:bodyPr>
          <a:lstStyle/>
          <a:p>
            <a:pPr algn="just"/>
            <a:r>
              <a:rPr lang="tr-TR" sz="3200" b="1" dirty="0" smtClean="0"/>
              <a:t>24 Ekim 1945: BM organizasyonu</a:t>
            </a:r>
          </a:p>
          <a:p>
            <a:pPr algn="just" eaLnBrk="1" hangingPunct="1"/>
            <a:r>
              <a:rPr lang="tr-TR" sz="3200" b="1" dirty="0" smtClean="0"/>
              <a:t>10 Aralık 1948: “</a:t>
            </a:r>
            <a:r>
              <a:rPr lang="tr-TR" sz="3200" b="1" dirty="0" smtClean="0">
                <a:solidFill>
                  <a:srgbClr val="FF0000"/>
                </a:solidFill>
              </a:rPr>
              <a:t>İnsan Hakları Evrensel Bildirgesi</a:t>
            </a:r>
            <a:r>
              <a:rPr lang="tr-TR" sz="3200" b="1" dirty="0" smtClean="0"/>
              <a:t>”</a:t>
            </a:r>
            <a:r>
              <a:rPr lang="tr-TR" sz="3200" dirty="0" smtClean="0"/>
              <a:t>nin kabulü </a:t>
            </a:r>
          </a:p>
          <a:p>
            <a:pPr algn="just" eaLnBrk="1" hangingPunct="1"/>
            <a:r>
              <a:rPr lang="tr-TR" sz="3200" b="1" dirty="0" smtClean="0"/>
              <a:t>HEDEF: “İnsan Onuru”nu koruyan ilkeler</a:t>
            </a:r>
          </a:p>
          <a:p>
            <a:pPr algn="just" eaLnBrk="1" hangingPunct="1"/>
            <a:r>
              <a:rPr lang="tr-TR" sz="3200" b="1" dirty="0" smtClean="0"/>
              <a:t>ÇIKTI:   </a:t>
            </a:r>
          </a:p>
          <a:p>
            <a:pPr algn="just" eaLnBrk="1" hangingPunct="1">
              <a:buNone/>
            </a:pPr>
            <a:r>
              <a:rPr lang="tr-TR" sz="3200" b="1" dirty="0" smtClean="0"/>
              <a:t>			1) </a:t>
            </a:r>
            <a:r>
              <a:rPr lang="tr-TR" sz="3200" b="1" dirty="0" smtClean="0">
                <a:solidFill>
                  <a:srgbClr val="0000CC"/>
                </a:solidFill>
              </a:rPr>
              <a:t>10 Aralık İnsan Hakları Günü</a:t>
            </a:r>
          </a:p>
          <a:p>
            <a:pPr algn="just" eaLnBrk="1" hangingPunct="1">
              <a:buFont typeface="Wingdings" pitchFamily="2" charset="2"/>
              <a:buNone/>
            </a:pPr>
            <a:r>
              <a:rPr lang="tr-TR" sz="3200" b="1" dirty="0" smtClean="0"/>
              <a:t>		             2) </a:t>
            </a:r>
            <a:r>
              <a:rPr lang="tr-TR" sz="3200" b="1" dirty="0" smtClean="0">
                <a:solidFill>
                  <a:srgbClr val="0000CC"/>
                </a:solidFill>
              </a:rPr>
              <a:t>İnsan Hakları Evrensel Bildirgesi</a:t>
            </a:r>
            <a:endParaRPr lang="tr-TR" sz="3200" dirty="0" smtClean="0">
              <a:solidFill>
                <a:srgbClr val="0000CC"/>
              </a:solidFill>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18883" y="152400"/>
            <a:ext cx="9751060" cy="972344"/>
          </a:xfrm>
        </p:spPr>
        <p:txBody>
          <a:bodyPr/>
          <a:lstStyle/>
          <a:p>
            <a:r>
              <a:rPr lang="tr-TR" b="1" dirty="0" smtClean="0">
                <a:solidFill>
                  <a:srgbClr val="0000CC"/>
                </a:solidFill>
              </a:rPr>
              <a:t>Evrensel Beyanname’den</a:t>
            </a:r>
            <a:endParaRPr lang="tr-TR" dirty="0"/>
          </a:p>
        </p:txBody>
      </p:sp>
      <p:sp>
        <p:nvSpPr>
          <p:cNvPr id="3" name="2 İçerik Yer Tutucusu"/>
          <p:cNvSpPr>
            <a:spLocks noGrp="1"/>
          </p:cNvSpPr>
          <p:nvPr>
            <p:ph idx="1"/>
          </p:nvPr>
        </p:nvSpPr>
        <p:spPr>
          <a:xfrm>
            <a:off x="0" y="1268760"/>
            <a:ext cx="11999068" cy="5589240"/>
          </a:xfrm>
        </p:spPr>
        <p:txBody>
          <a:bodyPr>
            <a:noAutofit/>
          </a:bodyPr>
          <a:lstStyle/>
          <a:p>
            <a:pPr>
              <a:lnSpc>
                <a:spcPct val="110000"/>
              </a:lnSpc>
            </a:pPr>
            <a:r>
              <a:rPr lang="tr-TR" sz="3200" dirty="0" smtClean="0"/>
              <a:t>Madde 1- İnsanlar özgür, onur ve haklar bakımından eşit doğar, akıl ve vicdana sahiptir. Birbirlerine </a:t>
            </a:r>
            <a:r>
              <a:rPr lang="tr-TR" sz="3200" b="1" dirty="0" smtClean="0"/>
              <a:t>kardeşçe davranma</a:t>
            </a:r>
            <a:r>
              <a:rPr lang="tr-TR" sz="3200" dirty="0" smtClean="0"/>
              <a:t>lıdırlar. </a:t>
            </a:r>
          </a:p>
          <a:p>
            <a:pPr>
              <a:lnSpc>
                <a:spcPct val="110000"/>
              </a:lnSpc>
            </a:pPr>
            <a:r>
              <a:rPr lang="tr-TR" sz="3200" dirty="0" smtClean="0"/>
              <a:t>Madde 2- Herkes, ırk, renk, cinsiyet, dil, din, ulusal veya sosyal köken, mülkiyet, aidiyet gibi bir ayrım gözetmeksizin bu bildirge ile ilan olunan bütün haklardan ve özgürlüklerden yararlanabilir. </a:t>
            </a:r>
          </a:p>
          <a:p>
            <a:pPr>
              <a:lnSpc>
                <a:spcPct val="110000"/>
              </a:lnSpc>
            </a:pPr>
            <a:r>
              <a:rPr lang="tr-TR" sz="3200" dirty="0" smtClean="0"/>
              <a:t>Madde 3 - Yaşamak, özgürlük ve güvenlik herkesin hakkıdır. </a:t>
            </a:r>
          </a:p>
          <a:p>
            <a:pPr>
              <a:lnSpc>
                <a:spcPct val="110000"/>
              </a:lnSpc>
            </a:pPr>
            <a:r>
              <a:rPr lang="tr-TR" sz="3200" dirty="0" smtClean="0"/>
              <a:t>Madde 4- Hiç kimse kölelik altında bulundurulamaz, kölelik ve köle ticareti her biçimde yasaktır.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5 Slayt Numarası Yer Tutucusu"/>
          <p:cNvSpPr>
            <a:spLocks noGrp="1"/>
          </p:cNvSpPr>
          <p:nvPr>
            <p:ph type="sldNum" sz="quarter" idx="12"/>
          </p:nvPr>
        </p:nvSpPr>
        <p:spPr>
          <a:noFill/>
        </p:spPr>
        <p:txBody>
          <a:bodyPr/>
          <a:lstStyle/>
          <a:p>
            <a:fld id="{1A9A11EA-6290-407F-AEFB-A7FBE10BBF5A}" type="slidenum">
              <a:rPr lang="tr-TR" smtClean="0"/>
              <a:pPr/>
              <a:t>5</a:t>
            </a:fld>
            <a:endParaRPr lang="tr-TR" smtClean="0"/>
          </a:p>
        </p:txBody>
      </p:sp>
      <p:sp>
        <p:nvSpPr>
          <p:cNvPr id="45059" name="Rectangle 3"/>
          <p:cNvSpPr>
            <a:spLocks noGrp="1" noChangeArrowheads="1"/>
          </p:cNvSpPr>
          <p:nvPr>
            <p:ph type="body" idx="1"/>
          </p:nvPr>
        </p:nvSpPr>
        <p:spPr>
          <a:xfrm>
            <a:off x="693812" y="764704"/>
            <a:ext cx="11305256" cy="6525195"/>
          </a:xfrm>
        </p:spPr>
        <p:txBody>
          <a:bodyPr>
            <a:normAutofit/>
          </a:bodyPr>
          <a:lstStyle/>
          <a:p>
            <a:pPr algn="just"/>
            <a:r>
              <a:rPr lang="tr-TR" sz="3300" b="1" dirty="0" smtClean="0">
                <a:solidFill>
                  <a:srgbClr val="0000CC"/>
                </a:solidFill>
              </a:rPr>
              <a:t>Onurunun korunması, sağlıklı sürdürülebilir bir hayat ve gelişme hakkı sağlanması insanın hakkıdır. </a:t>
            </a:r>
            <a:r>
              <a:rPr lang="tr-TR" sz="3300" b="1" dirty="0" smtClean="0"/>
              <a:t>BM Kalkınma Programı bu hedef için çalışıyor.</a:t>
            </a:r>
          </a:p>
          <a:p>
            <a:pPr algn="just"/>
            <a:r>
              <a:rPr lang="tr-TR" sz="3300" b="1" dirty="0" smtClean="0">
                <a:solidFill>
                  <a:srgbClr val="C00000"/>
                </a:solidFill>
              </a:rPr>
              <a:t>“İnsan Hakları, Gelişme, Çevre”</a:t>
            </a:r>
            <a:r>
              <a:rPr lang="tr-TR" sz="3300" dirty="0" smtClean="0">
                <a:solidFill>
                  <a:srgbClr val="003300"/>
                </a:solidFill>
              </a:rPr>
              <a:t> </a:t>
            </a:r>
            <a:r>
              <a:rPr lang="tr-TR" sz="3300" dirty="0" smtClean="0"/>
              <a:t> ayrılmazlığı nedeniyle UNDEP ve üye ülkelerin 3 somut hedefi vardır:</a:t>
            </a:r>
          </a:p>
          <a:p>
            <a:pPr lvl="2" eaLnBrk="1" hangingPunct="1">
              <a:lnSpc>
                <a:spcPct val="90000"/>
              </a:lnSpc>
            </a:pPr>
            <a:r>
              <a:rPr lang="tr-TR" sz="4000" b="1" dirty="0" smtClean="0">
                <a:solidFill>
                  <a:srgbClr val="0000CC"/>
                </a:solidFill>
              </a:rPr>
              <a:t>Yoksulluğun ortadan kaldırılması</a:t>
            </a:r>
          </a:p>
          <a:p>
            <a:pPr lvl="2" eaLnBrk="1" hangingPunct="1">
              <a:lnSpc>
                <a:spcPct val="90000"/>
              </a:lnSpc>
            </a:pPr>
            <a:r>
              <a:rPr lang="tr-TR" sz="4000" b="1" dirty="0" smtClean="0">
                <a:solidFill>
                  <a:srgbClr val="0000CC"/>
                </a:solidFill>
              </a:rPr>
              <a:t>İnsan onurunun sağlanması, haklarının iyileştirilmesi</a:t>
            </a:r>
          </a:p>
          <a:p>
            <a:pPr lvl="2" eaLnBrk="1" hangingPunct="1">
              <a:lnSpc>
                <a:spcPct val="90000"/>
              </a:lnSpc>
            </a:pPr>
            <a:r>
              <a:rPr lang="tr-TR" sz="4000" b="1" dirty="0" smtClean="0">
                <a:solidFill>
                  <a:srgbClr val="0000CC"/>
                </a:solidFill>
              </a:rPr>
              <a:t>İyi bir yönetişimle herkese hakkaniyetli fırsatların sağlanması</a:t>
            </a:r>
            <a:r>
              <a:rPr lang="tr-TR" sz="4000" b="1" dirty="0" smtClean="0">
                <a:solidFill>
                  <a:srgbClr val="003300"/>
                </a:solidFill>
              </a:rPr>
              <a:t> </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53852" y="152400"/>
            <a:ext cx="11134973" cy="1116360"/>
          </a:xfrm>
        </p:spPr>
        <p:txBody>
          <a:bodyPr>
            <a:normAutofit/>
          </a:bodyPr>
          <a:lstStyle/>
          <a:p>
            <a:r>
              <a:rPr lang="tr-TR" sz="4000" b="1" dirty="0" smtClean="0">
                <a:solidFill>
                  <a:srgbClr val="0000FF"/>
                </a:solidFill>
                <a:latin typeface="+mn-lt"/>
                <a:ea typeface="+mn-ea"/>
                <a:cs typeface="+mn-cs"/>
              </a:rPr>
              <a:t>Hukukun üstünlüğü </a:t>
            </a:r>
            <a:r>
              <a:rPr lang="tr-TR" sz="4000" b="1" dirty="0" err="1" smtClean="0">
                <a:solidFill>
                  <a:srgbClr val="0000FF"/>
                </a:solidFill>
                <a:latin typeface="+mn-lt"/>
                <a:ea typeface="+mn-ea"/>
                <a:cs typeface="+mn-cs"/>
              </a:rPr>
              <a:t>Hak’kın</a:t>
            </a:r>
            <a:r>
              <a:rPr lang="tr-TR" sz="4000" b="1" dirty="0" smtClean="0">
                <a:solidFill>
                  <a:srgbClr val="0000FF"/>
                </a:solidFill>
                <a:latin typeface="+mn-lt"/>
                <a:ea typeface="+mn-ea"/>
                <a:cs typeface="+mn-cs"/>
              </a:rPr>
              <a:t> üstünlüğüdür</a:t>
            </a:r>
            <a:endParaRPr lang="tr-TR" sz="4000" b="1" dirty="0">
              <a:solidFill>
                <a:srgbClr val="0000FF"/>
              </a:solidFill>
              <a:latin typeface="+mn-lt"/>
              <a:ea typeface="+mn-ea"/>
              <a:cs typeface="+mn-cs"/>
            </a:endParaRPr>
          </a:p>
        </p:txBody>
      </p:sp>
      <p:sp>
        <p:nvSpPr>
          <p:cNvPr id="3" name="2 İçerik Yer Tutucusu"/>
          <p:cNvSpPr>
            <a:spLocks noGrp="1"/>
          </p:cNvSpPr>
          <p:nvPr>
            <p:ph idx="1"/>
          </p:nvPr>
        </p:nvSpPr>
        <p:spPr>
          <a:xfrm>
            <a:off x="261764" y="1556792"/>
            <a:ext cx="11737304" cy="5301208"/>
          </a:xfrm>
        </p:spPr>
        <p:txBody>
          <a:bodyPr>
            <a:normAutofit/>
          </a:bodyPr>
          <a:lstStyle/>
          <a:p>
            <a:r>
              <a:rPr lang="tr-TR" sz="4000" b="1" dirty="0" smtClean="0"/>
              <a:t>İnsan haklarının korunmasında iki temel ilke; HUKUK DEVLETİ ve SOSYAL DEVLET ilkesidir</a:t>
            </a:r>
            <a:r>
              <a:rPr lang="tr-TR" sz="4000" dirty="0" smtClean="0"/>
              <a:t>. </a:t>
            </a:r>
          </a:p>
          <a:p>
            <a:r>
              <a:rPr lang="tr-TR" sz="4000" b="1" dirty="0" smtClean="0"/>
              <a:t>Bölücü olmayan bir devlette </a:t>
            </a:r>
            <a:r>
              <a:rPr lang="tr-TR" sz="4000" b="1" i="1" dirty="0" smtClean="0"/>
              <a:t>hukuk insanı baz alır,</a:t>
            </a:r>
            <a:r>
              <a:rPr lang="tr-TR" sz="4000" b="1" dirty="0" smtClean="0"/>
              <a:t> asla insanı devletleştirmez, devleti insancıllaştırır; yani insan için var hale getirir. </a:t>
            </a:r>
          </a:p>
          <a:p>
            <a:r>
              <a:rPr lang="tr-TR" sz="4000" b="1" dirty="0" smtClean="0"/>
              <a:t>Düşünceler arasında barışı hukuk sağlar. </a:t>
            </a:r>
          </a:p>
          <a:p>
            <a:r>
              <a:rPr lang="tr-TR" sz="4000" b="1" dirty="0" smtClean="0"/>
              <a:t>Hukukun adalet süzgecinden, devletin hukuk süzgecinden geçmesi: </a:t>
            </a:r>
            <a:r>
              <a:rPr lang="tr-TR" sz="4000" b="1" dirty="0" smtClean="0">
                <a:solidFill>
                  <a:srgbClr val="0000FF"/>
                </a:solidFill>
              </a:rPr>
              <a:t>Hukukun üstünlüğü.</a:t>
            </a:r>
          </a:p>
          <a:p>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b="1" dirty="0" smtClean="0">
                <a:solidFill>
                  <a:srgbClr val="0000CC"/>
                </a:solidFill>
              </a:rPr>
              <a:t>“İnsan Hakları” denilince…</a:t>
            </a:r>
            <a:endParaRPr lang="tr-TR" sz="4000" b="1" dirty="0">
              <a:solidFill>
                <a:srgbClr val="0000CC"/>
              </a:solidFill>
            </a:endParaRPr>
          </a:p>
        </p:txBody>
      </p:sp>
      <p:sp>
        <p:nvSpPr>
          <p:cNvPr id="3" name="2 İçerik Yer Tutucusu"/>
          <p:cNvSpPr>
            <a:spLocks noGrp="1"/>
          </p:cNvSpPr>
          <p:nvPr>
            <p:ph idx="1"/>
          </p:nvPr>
        </p:nvSpPr>
        <p:spPr>
          <a:xfrm>
            <a:off x="477788" y="1844824"/>
            <a:ext cx="11305256" cy="4608512"/>
          </a:xfrm>
        </p:spPr>
        <p:txBody>
          <a:bodyPr>
            <a:normAutofit/>
          </a:bodyPr>
          <a:lstStyle/>
          <a:p>
            <a:r>
              <a:rPr lang="tr-TR" sz="4000" dirty="0" smtClean="0"/>
              <a:t>Yalnızca kolluk güçleri ve adli süreçlerdeki ilişkiler ve bu alanda yapılması gerekenler düşünülerek, bunlar yapıldığında “insan hakları sorunu halledilmiştir” yaklaşımı doğru olmaz </a:t>
            </a:r>
          </a:p>
          <a:p>
            <a:r>
              <a:rPr lang="tr-TR" sz="4000" dirty="0" smtClean="0"/>
              <a:t>Entegre ve çözüm hedefli yaklaşım, işi bizzat  </a:t>
            </a:r>
            <a:r>
              <a:rPr lang="tr-TR" sz="4000" b="1" dirty="0" smtClean="0">
                <a:solidFill>
                  <a:srgbClr val="0000CC"/>
                </a:solidFill>
              </a:rPr>
              <a:t>“kendimizde”</a:t>
            </a:r>
            <a:r>
              <a:rPr lang="tr-TR" sz="4000" dirty="0" smtClean="0"/>
              <a:t> </a:t>
            </a:r>
            <a:r>
              <a:rPr lang="tr-TR" sz="4000" dirty="0" smtClean="0">
                <a:solidFill>
                  <a:srgbClr val="0000CC"/>
                </a:solidFill>
              </a:rPr>
              <a:t>ve</a:t>
            </a:r>
            <a:r>
              <a:rPr lang="tr-TR" sz="4000" dirty="0" smtClean="0"/>
              <a:t> “</a:t>
            </a:r>
            <a:r>
              <a:rPr lang="tr-TR" sz="4000" b="1" dirty="0" smtClean="0">
                <a:solidFill>
                  <a:srgbClr val="0000CC"/>
                </a:solidFill>
              </a:rPr>
              <a:t>aile içinde”</a:t>
            </a:r>
            <a:r>
              <a:rPr lang="tr-TR" sz="4000" dirty="0" smtClean="0"/>
              <a:t> çözmeyi önerir.</a:t>
            </a:r>
          </a:p>
          <a:p>
            <a:endParaRPr lang="tr-TR" sz="4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400" b="1" dirty="0" smtClean="0">
                <a:solidFill>
                  <a:srgbClr val="0000CC"/>
                </a:solidFill>
              </a:rPr>
              <a:t>		Hak:</a:t>
            </a:r>
            <a:endParaRPr lang="tr-TR" sz="4400" dirty="0">
              <a:solidFill>
                <a:srgbClr val="0000CC"/>
              </a:solidFill>
            </a:endParaRPr>
          </a:p>
        </p:txBody>
      </p:sp>
      <p:sp>
        <p:nvSpPr>
          <p:cNvPr id="3" name="2 İçerik Yer Tutucusu"/>
          <p:cNvSpPr>
            <a:spLocks noGrp="1"/>
          </p:cNvSpPr>
          <p:nvPr>
            <p:ph idx="1"/>
          </p:nvPr>
        </p:nvSpPr>
        <p:spPr>
          <a:xfrm>
            <a:off x="1989957" y="1600200"/>
            <a:ext cx="8979986" cy="4572000"/>
          </a:xfrm>
        </p:spPr>
        <p:txBody>
          <a:bodyPr>
            <a:normAutofit lnSpcReduction="10000"/>
          </a:bodyPr>
          <a:lstStyle/>
          <a:p>
            <a:r>
              <a:rPr lang="tr-TR" sz="4000" dirty="0" smtClean="0"/>
              <a:t>Asıl olan</a:t>
            </a:r>
          </a:p>
          <a:p>
            <a:r>
              <a:rPr lang="tr-TR" sz="4000" dirty="0" smtClean="0"/>
              <a:t>Sabit olan</a:t>
            </a:r>
          </a:p>
          <a:p>
            <a:r>
              <a:rPr lang="tr-TR" sz="4000" dirty="0" smtClean="0"/>
              <a:t>Doğru olan</a:t>
            </a:r>
          </a:p>
          <a:p>
            <a:r>
              <a:rPr lang="tr-TR" sz="4000" dirty="0" smtClean="0"/>
              <a:t>Hak edilen, pay</a:t>
            </a:r>
          </a:p>
          <a:p>
            <a:r>
              <a:rPr lang="tr-TR" sz="4000" dirty="0" smtClean="0"/>
              <a:t>Allah’ ait yaratış kanunu: “Semavat, arz ve arasındakileri hak olarak yarattık (Ahkaf-3).”</a:t>
            </a:r>
          </a:p>
          <a:p>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18882" y="152400"/>
            <a:ext cx="10276129" cy="1188368"/>
          </a:xfrm>
        </p:spPr>
        <p:txBody>
          <a:bodyPr>
            <a:noAutofit/>
          </a:bodyPr>
          <a:lstStyle/>
          <a:p>
            <a:r>
              <a:rPr lang="tr-TR" sz="4000" b="1" dirty="0" smtClean="0">
                <a:solidFill>
                  <a:srgbClr val="0000CC"/>
                </a:solidFill>
                <a:latin typeface="+mn-lt"/>
                <a:ea typeface="+mn-ea"/>
                <a:cs typeface="+mn-cs"/>
              </a:rPr>
              <a:t>Hakkının farkında olmak…</a:t>
            </a:r>
          </a:p>
        </p:txBody>
      </p:sp>
      <p:sp>
        <p:nvSpPr>
          <p:cNvPr id="3" name="2 İçerik Yer Tutucusu"/>
          <p:cNvSpPr>
            <a:spLocks noGrp="1"/>
          </p:cNvSpPr>
          <p:nvPr>
            <p:ph idx="1"/>
          </p:nvPr>
        </p:nvSpPr>
        <p:spPr>
          <a:xfrm>
            <a:off x="621804" y="1916832"/>
            <a:ext cx="10801200" cy="4399384"/>
          </a:xfrm>
        </p:spPr>
        <p:txBody>
          <a:bodyPr>
            <a:normAutofit lnSpcReduction="10000"/>
          </a:bodyPr>
          <a:lstStyle/>
          <a:p>
            <a:r>
              <a:rPr lang="tr-TR" sz="4000" b="1" dirty="0" smtClean="0"/>
              <a:t>Bir konunun </a:t>
            </a:r>
            <a:r>
              <a:rPr lang="tr-TR" sz="4000" b="1" dirty="0" smtClean="0">
                <a:solidFill>
                  <a:srgbClr val="0000CC"/>
                </a:solidFill>
              </a:rPr>
              <a:t>“HAK” </a:t>
            </a:r>
            <a:r>
              <a:rPr lang="tr-TR" sz="4000" b="1" dirty="0" smtClean="0"/>
              <a:t>olarak kayıt altına alınması çok önemli bir tespittir. </a:t>
            </a:r>
          </a:p>
          <a:p>
            <a:r>
              <a:rPr lang="tr-TR" sz="4000" b="1" dirty="0" smtClean="0"/>
              <a:t>Hakkımızı çok iyi bilmek, haklarımızın takipçisi olmak durumundayız</a:t>
            </a:r>
            <a:r>
              <a:rPr lang="tr-TR" sz="4000" dirty="0" smtClean="0"/>
              <a:t>.</a:t>
            </a:r>
          </a:p>
          <a:p>
            <a:r>
              <a:rPr lang="tr-TR" sz="4000" b="1" dirty="0" smtClean="0"/>
              <a:t>“Hakkıdır Hakk’a talip olan milletimin istiklal” manasındaki mısralar bu gerçekliği anlatır.</a:t>
            </a:r>
          </a:p>
          <a:p>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PT örnek sunu">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extLst>
    <a:ext uri="{05A4C25C-085E-4340-85A3-A5531E510DB2}">
      <thm15:themeFamily xmlns:thm15="http://schemas.microsoft.com/office/thememl/2012/main" xmlns="" name="Office_14352459_TF02787942" id="{737E9ABB-9A33-46E1-8D09-9AA6A1C37534}" vid="{ADDCDC11-5EA1-4211-AA27-BF133182E11C}"/>
    </a:ext>
  </a:extLst>
</a:theme>
</file>

<file path=ppt/theme/theme2.xml><?xml version="1.0" encoding="utf-8"?>
<a:theme xmlns:a="http://schemas.openxmlformats.org/drawingml/2006/main" name="Office Teması">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3.xml><?xml version="1.0" encoding="utf-8"?>
<a:theme xmlns:a="http://schemas.openxmlformats.org/drawingml/2006/main" name="Ofis Teması">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308942AA-0721-4324-BC2C-A3CB43F24E71}">
  <ds:schemaRefs>
    <ds:schemaRef ds:uri="http://schemas.microsoft.com/sharepoint/v3/contenttype/forms"/>
  </ds:schemaRefs>
</ds:datastoreItem>
</file>

<file path=customXml/itemProps2.xml><?xml version="1.0" encoding="utf-8"?>
<ds:datastoreItem xmlns:ds="http://schemas.openxmlformats.org/officeDocument/2006/customXml" ds:itemID="{FB14945D-DABB-422F-9B28-D299995C92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700CCB-20BA-4760-AB9F-AC3B63ED32E0}">
  <ds:schemaRefs>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elements/1.1/"/>
    <ds:schemaRef ds:uri="40262f94-9f35-4ac3-9a90-690165a166b7"/>
    <ds:schemaRef ds:uri="a4f35948-e619-41b3-aa29-22878b09cfd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PPT örnek sunu</Template>
  <TotalTime>1704</TotalTime>
  <Words>1604</Words>
  <Application>Microsoft Office PowerPoint</Application>
  <PresentationFormat>Özel</PresentationFormat>
  <Paragraphs>140</Paragraphs>
  <Slides>28</Slides>
  <Notes>0</Notes>
  <HiddenSlides>0</HiddenSlides>
  <MMClips>0</MMClips>
  <ScaleCrop>false</ScaleCrop>
  <HeadingPairs>
    <vt:vector size="4" baseType="variant">
      <vt:variant>
        <vt:lpstr>Tema</vt:lpstr>
      </vt:variant>
      <vt:variant>
        <vt:i4>1</vt:i4>
      </vt:variant>
      <vt:variant>
        <vt:lpstr>Slayt Başlıkları</vt:lpstr>
      </vt:variant>
      <vt:variant>
        <vt:i4>28</vt:i4>
      </vt:variant>
    </vt:vector>
  </HeadingPairs>
  <TitlesOfParts>
    <vt:vector size="29" baseType="lpstr">
      <vt:lpstr>PPT örnek sunu</vt:lpstr>
      <vt:lpstr>PowerPoint Sunusu</vt:lpstr>
      <vt:lpstr> “Hak”kı önemsemek…</vt:lpstr>
      <vt:lpstr>  İlk İnsan Hakları Zirvesi</vt:lpstr>
      <vt:lpstr>Evrensel Beyanname’den</vt:lpstr>
      <vt:lpstr>PowerPoint Sunusu</vt:lpstr>
      <vt:lpstr>Hukukun üstünlüğü Hak’kın üstünlüğüdür</vt:lpstr>
      <vt:lpstr>“İnsan Hakları” denilince…</vt:lpstr>
      <vt:lpstr>  Hak:</vt:lpstr>
      <vt:lpstr>Hakkının farkında olmak…</vt:lpstr>
      <vt:lpstr>Hak önemsenmezse liste uzuyor…</vt:lpstr>
      <vt:lpstr>UNICEF verileri bizi anlatıyor…</vt:lpstr>
      <vt:lpstr>PowerPoint Sunusu</vt:lpstr>
      <vt:lpstr>Temel hak: Kendi gibi hissederek yaşamak.</vt:lpstr>
      <vt:lpstr>İnsanı insan yapan şey kararıdır…</vt:lpstr>
      <vt:lpstr>Karar’a hürmet, saygı şarttır…</vt:lpstr>
      <vt:lpstr>Karakter karar dostudur, itibar ise…</vt:lpstr>
      <vt:lpstr>“İnsan”ı tanımadan hakkını veremeyiz…</vt:lpstr>
      <vt:lpstr>İnsanın hakkı mutlu (kendi) olmaktır…</vt:lpstr>
      <vt:lpstr>Sevgi (merhamet) evrensel kural…  </vt:lpstr>
      <vt:lpstr>Bölücü olmamanın yolunu bulmalıyız…</vt:lpstr>
      <vt:lpstr>Medine Sözleşmesi, Veda Hutbesi…</vt:lpstr>
      <vt:lpstr>Nereden başlamalı, nasıl başlamalı?</vt:lpstr>
      <vt:lpstr>İnsan haklarının çözüm noktası…</vt:lpstr>
      <vt:lpstr>Sevgi ve şefkat medeniyetinde hak anlayışı…</vt:lpstr>
      <vt:lpstr>Ana başlıklar</vt:lpstr>
      <vt:lpstr>Celaleddin Rumi’den…</vt:lpstr>
      <vt:lpstr>PowerPoint Sunusu</vt:lpstr>
      <vt:lpstr>Hak için, haklarımız için, huzur ve barış için Hakkından Vazgeçenlere Sevgi ve  Saygılarımla…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Başlık Düzeni</dc:title>
  <dc:creator>hp 6470</dc:creator>
  <cp:lastModifiedBy>HP Inc.</cp:lastModifiedBy>
  <cp:revision>22</cp:revision>
  <dcterms:created xsi:type="dcterms:W3CDTF">2019-11-27T19:06:36Z</dcterms:created>
  <dcterms:modified xsi:type="dcterms:W3CDTF">2019-12-20T08:51:15Z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