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90" r:id="rId6"/>
    <p:sldId id="259" r:id="rId7"/>
    <p:sldId id="270" r:id="rId8"/>
    <p:sldId id="269" r:id="rId9"/>
    <p:sldId id="258" r:id="rId10"/>
    <p:sldId id="268" r:id="rId11"/>
    <p:sldId id="266" r:id="rId12"/>
    <p:sldId id="265" r:id="rId13"/>
    <p:sldId id="278" r:id="rId14"/>
    <p:sldId id="279" r:id="rId15"/>
    <p:sldId id="280" r:id="rId16"/>
    <p:sldId id="264" r:id="rId17"/>
    <p:sldId id="291" r:id="rId18"/>
    <p:sldId id="271" r:id="rId19"/>
    <p:sldId id="289" r:id="rId20"/>
    <p:sldId id="277" r:id="rId21"/>
    <p:sldId id="276" r:id="rId22"/>
    <p:sldId id="275" r:id="rId23"/>
    <p:sldId id="272" r:id="rId24"/>
    <p:sldId id="274" r:id="rId25"/>
    <p:sldId id="273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2" r:id="rId34"/>
    <p:sldId id="299" r:id="rId35"/>
    <p:sldId id="298" r:id="rId36"/>
    <p:sldId id="297" r:id="rId37"/>
    <p:sldId id="296" r:id="rId38"/>
    <p:sldId id="295" r:id="rId39"/>
    <p:sldId id="288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15.06.2020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Koronavirüs COVİD-19 Hemşirelik Bakım Planı Çıktı - Hemşire akade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8" b="36040"/>
          <a:stretch/>
        </p:blipFill>
        <p:spPr bwMode="auto">
          <a:xfrm>
            <a:off x="0" y="2852936"/>
            <a:ext cx="91440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0" y="5445224"/>
            <a:ext cx="9144000" cy="1412776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ÖĞR. ÜYESİ ELVAN AKGÜL</a:t>
            </a:r>
            <a:br>
              <a:rPr lang="tr-TR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HAZİRAN 2020</a:t>
            </a:r>
            <a:endParaRPr lang="tr-TR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124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19518" r="22989" b="70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t="11237" r="40311" b="5016"/>
          <a:stretch/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12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78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t="18831" r="22912" b="68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5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5" t="25568" r="26005" b="1422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3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21855" r="25773" b="12027"/>
          <a:stretch/>
        </p:blipFill>
        <p:spPr bwMode="auto">
          <a:xfrm>
            <a:off x="0" y="8722"/>
            <a:ext cx="9144000" cy="684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4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8"/>
          <a:stretch/>
        </p:blipFill>
        <p:spPr bwMode="auto">
          <a:xfrm>
            <a:off x="0" y="7098"/>
            <a:ext cx="9180512" cy="685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5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16357" r="21985" b="10103"/>
          <a:stretch/>
        </p:blipFill>
        <p:spPr bwMode="auto">
          <a:xfrm>
            <a:off x="16518" y="0"/>
            <a:ext cx="9127482" cy="684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4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" y="0"/>
            <a:ext cx="90981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8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913" r="4629" b="1220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2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 bwMode="auto">
          <a:xfrm>
            <a:off x="-13630" y="0"/>
            <a:ext cx="91695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8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5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0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99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96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2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3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" b="118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61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19244" r="22294" b="57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2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0"/>
          <a:stretch/>
        </p:blipFill>
        <p:spPr bwMode="auto">
          <a:xfrm>
            <a:off x="-1" y="0"/>
            <a:ext cx="91048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5" b="12328"/>
          <a:stretch/>
        </p:blipFill>
        <p:spPr bwMode="auto">
          <a:xfrm>
            <a:off x="971600" y="2852936"/>
            <a:ext cx="73025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92" y="116632"/>
            <a:ext cx="2857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80" y="5143452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157192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10" y="1524822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22453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5" t="23230" r="34510" b="28110"/>
          <a:stretch/>
        </p:blipFill>
        <p:spPr bwMode="auto">
          <a:xfrm>
            <a:off x="0" y="0"/>
            <a:ext cx="9036496" cy="686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712" r="11452" b="19814"/>
          <a:stretch/>
        </p:blipFill>
        <p:spPr bwMode="auto">
          <a:xfrm>
            <a:off x="8079800" y="188640"/>
            <a:ext cx="950976" cy="93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6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8" t="28373" r="35239" b="28738"/>
          <a:stretch/>
        </p:blipFill>
        <p:spPr bwMode="auto">
          <a:xfrm>
            <a:off x="37222" y="116632"/>
            <a:ext cx="446277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8" t="23313" r="33808" b="26347"/>
          <a:stretch/>
        </p:blipFill>
        <p:spPr bwMode="auto">
          <a:xfrm>
            <a:off x="4499993" y="2847226"/>
            <a:ext cx="4638306" cy="38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39" y="10328"/>
            <a:ext cx="9509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6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24470" r="35129" b="29069"/>
          <a:stretch/>
        </p:blipFill>
        <p:spPr bwMode="auto">
          <a:xfrm>
            <a:off x="0" y="0"/>
            <a:ext cx="84604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11" y="20576"/>
            <a:ext cx="9509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1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6" t="23917" r="34510" b="28110"/>
          <a:stretch/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58" y="0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5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6" t="24055" r="34897" b="274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7" y="0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4" t="24055" r="34433" b="279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99" y="0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24467" r="34356" b="28385"/>
          <a:stretch/>
        </p:blipFill>
        <p:spPr bwMode="auto">
          <a:xfrm>
            <a:off x="0" y="44624"/>
            <a:ext cx="8645083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27" y="44624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9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19931" r="22371" b="625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2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16632" r="22294" b="85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3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1" t="35870" r="35206" b="68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0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8" t="15532" r="35129" b="95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17870" r="22526" b="95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8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20281" r="22311" b="71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4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5" t="17870" r="35206" b="70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7</Words>
  <Application>Microsoft Office PowerPoint</Application>
  <PresentationFormat>Ekran Gösterisi (4:3)</PresentationFormat>
  <Paragraphs>1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0" baseType="lpstr">
      <vt:lpstr>Ofis Teması</vt:lpstr>
      <vt:lpstr>DR. ÖĞR. ÜYESİ ELVAN AKGÜL HAZİRAN 2020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pc9</dc:creator>
  <cp:lastModifiedBy>Windows User</cp:lastModifiedBy>
  <cp:revision>41</cp:revision>
  <dcterms:created xsi:type="dcterms:W3CDTF">2020-06-10T19:10:21Z</dcterms:created>
  <dcterms:modified xsi:type="dcterms:W3CDTF">2020-06-15T10:47:07Z</dcterms:modified>
</cp:coreProperties>
</file>